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1" r:id="rId2"/>
    <p:sldId id="256" r:id="rId3"/>
    <p:sldId id="306" r:id="rId4"/>
    <p:sldId id="284" r:id="rId5"/>
    <p:sldId id="285" r:id="rId6"/>
    <p:sldId id="307" r:id="rId7"/>
    <p:sldId id="288" r:id="rId8"/>
    <p:sldId id="308" r:id="rId9"/>
    <p:sldId id="290" r:id="rId10"/>
    <p:sldId id="291" r:id="rId11"/>
    <p:sldId id="292" r:id="rId12"/>
    <p:sldId id="298" r:id="rId13"/>
    <p:sldId id="310" r:id="rId14"/>
    <p:sldId id="299" r:id="rId15"/>
    <p:sldId id="300" r:id="rId16"/>
    <p:sldId id="301" r:id="rId17"/>
    <p:sldId id="311" r:id="rId18"/>
    <p:sldId id="313" r:id="rId19"/>
    <p:sldId id="312" r:id="rId20"/>
    <p:sldId id="303" r:id="rId21"/>
    <p:sldId id="309" r:id="rId22"/>
    <p:sldId id="304" r:id="rId23"/>
    <p:sldId id="305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54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-3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52FAE-A540-4305-AA44-2A0D2416064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D216111-97EA-4CE8-8F7B-0197FD20372F}">
      <dgm:prSet phldrT="[文字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TW" altLang="zh-TW" dirty="0" smtClean="0"/>
            <a:t>安全政策與目標</a:t>
          </a:r>
          <a:endParaRPr lang="zh-TW" altLang="en-US" dirty="0"/>
        </a:p>
      </dgm:t>
    </dgm:pt>
    <dgm:pt modelId="{7C3BB2AD-ECCC-4594-81BB-3B1633F00B19}" type="parTrans" cxnId="{D1D8E420-4AD8-402D-A3B7-6DC1BDCF4B7A}">
      <dgm:prSet/>
      <dgm:spPr/>
      <dgm:t>
        <a:bodyPr/>
        <a:lstStyle/>
        <a:p>
          <a:endParaRPr lang="zh-TW" altLang="en-US"/>
        </a:p>
      </dgm:t>
    </dgm:pt>
    <dgm:pt modelId="{7B892D0B-D593-4543-9D04-F1162DBC66D4}" type="sibTrans" cxnId="{D1D8E420-4AD8-402D-A3B7-6DC1BDCF4B7A}">
      <dgm:prSet/>
      <dgm:spPr/>
      <dgm:t>
        <a:bodyPr/>
        <a:lstStyle/>
        <a:p>
          <a:endParaRPr lang="zh-TW" altLang="en-US"/>
        </a:p>
      </dgm:t>
    </dgm:pt>
    <dgm:pt modelId="{96D3107B-6011-49C6-BC3E-44CE1138F395}">
      <dgm:prSet phldrT="[文字]"/>
      <dgm:spPr>
        <a:solidFill>
          <a:srgbClr val="92D050"/>
        </a:solidFill>
      </dgm:spPr>
      <dgm:t>
        <a:bodyPr/>
        <a:lstStyle/>
        <a:p>
          <a:r>
            <a:rPr lang="zh-TW" altLang="zh-TW" dirty="0" smtClean="0"/>
            <a:t>安全風險管理</a:t>
          </a:r>
          <a:endParaRPr lang="zh-TW" altLang="en-US" dirty="0"/>
        </a:p>
      </dgm:t>
    </dgm:pt>
    <dgm:pt modelId="{18AFA933-4F3A-457D-A573-E94A8522AB78}" type="parTrans" cxnId="{13D30A25-48D5-43F2-ACC1-1A653772054D}">
      <dgm:prSet/>
      <dgm:spPr/>
      <dgm:t>
        <a:bodyPr/>
        <a:lstStyle/>
        <a:p>
          <a:endParaRPr lang="zh-TW" altLang="en-US"/>
        </a:p>
      </dgm:t>
    </dgm:pt>
    <dgm:pt modelId="{1FBE9843-95C4-4F2D-98BC-D077CAB7147D}" type="sibTrans" cxnId="{13D30A25-48D5-43F2-ACC1-1A653772054D}">
      <dgm:prSet/>
      <dgm:spPr/>
      <dgm:t>
        <a:bodyPr/>
        <a:lstStyle/>
        <a:p>
          <a:endParaRPr lang="zh-TW" altLang="en-US"/>
        </a:p>
      </dgm:t>
    </dgm:pt>
    <dgm:pt modelId="{928458A7-6292-4946-921D-2FA2DEE24C8A}">
      <dgm:prSet phldrT="[文字]"/>
      <dgm:spPr>
        <a:solidFill>
          <a:srgbClr val="92D050"/>
        </a:solidFill>
      </dgm:spPr>
      <dgm:t>
        <a:bodyPr/>
        <a:lstStyle/>
        <a:p>
          <a:r>
            <a:rPr lang="zh-TW" altLang="zh-TW" dirty="0" smtClean="0"/>
            <a:t>安全保證</a:t>
          </a:r>
          <a:endParaRPr lang="zh-TW" altLang="en-US" dirty="0"/>
        </a:p>
      </dgm:t>
    </dgm:pt>
    <dgm:pt modelId="{29317ECC-9FEA-4EE1-9C42-DD4D24574099}" type="parTrans" cxnId="{C4138F04-A901-42F8-934B-761F7B6DBC0A}">
      <dgm:prSet/>
      <dgm:spPr/>
      <dgm:t>
        <a:bodyPr/>
        <a:lstStyle/>
        <a:p>
          <a:endParaRPr lang="zh-TW" altLang="en-US"/>
        </a:p>
      </dgm:t>
    </dgm:pt>
    <dgm:pt modelId="{B564D9B7-2F1C-4E23-A163-046D6CDEAD95}" type="sibTrans" cxnId="{C4138F04-A901-42F8-934B-761F7B6DBC0A}">
      <dgm:prSet/>
      <dgm:spPr/>
      <dgm:t>
        <a:bodyPr/>
        <a:lstStyle/>
        <a:p>
          <a:endParaRPr lang="zh-TW" altLang="en-US"/>
        </a:p>
      </dgm:t>
    </dgm:pt>
    <dgm:pt modelId="{28C6FD9E-6053-4920-AA9E-2C1A760C1B8C}">
      <dgm:prSet phldrT="[文字]" phldr="1"/>
      <dgm:spPr/>
      <dgm:t>
        <a:bodyPr/>
        <a:lstStyle/>
        <a:p>
          <a:endParaRPr lang="zh-TW" altLang="en-US"/>
        </a:p>
      </dgm:t>
    </dgm:pt>
    <dgm:pt modelId="{ECC8D059-1F40-4A38-AA0B-CEE28DBE9064}" type="parTrans" cxnId="{687E8CAC-024E-41AB-83AE-2FBA45635E4A}">
      <dgm:prSet/>
      <dgm:spPr/>
      <dgm:t>
        <a:bodyPr/>
        <a:lstStyle/>
        <a:p>
          <a:endParaRPr lang="zh-TW" altLang="en-US"/>
        </a:p>
      </dgm:t>
    </dgm:pt>
    <dgm:pt modelId="{7DD4253A-AD6F-4A4D-870C-A64B61E30968}" type="sibTrans" cxnId="{687E8CAC-024E-41AB-83AE-2FBA45635E4A}">
      <dgm:prSet/>
      <dgm:spPr/>
      <dgm:t>
        <a:bodyPr/>
        <a:lstStyle/>
        <a:p>
          <a:endParaRPr lang="zh-TW" altLang="en-US"/>
        </a:p>
      </dgm:t>
    </dgm:pt>
    <dgm:pt modelId="{A968608B-1302-473A-AC4F-FEF5BFE0943F}">
      <dgm:prSet/>
      <dgm:spPr/>
      <dgm:t>
        <a:bodyPr/>
        <a:lstStyle/>
        <a:p>
          <a:endParaRPr lang="zh-TW" altLang="en-US"/>
        </a:p>
      </dgm:t>
    </dgm:pt>
    <dgm:pt modelId="{C09AD4B7-65D8-4D26-A031-8E7F3D6ECE08}" type="parTrans" cxnId="{C7641695-6671-4B48-BF21-055F219CE56D}">
      <dgm:prSet/>
      <dgm:spPr/>
      <dgm:t>
        <a:bodyPr/>
        <a:lstStyle/>
        <a:p>
          <a:endParaRPr lang="zh-TW" altLang="en-US"/>
        </a:p>
      </dgm:t>
    </dgm:pt>
    <dgm:pt modelId="{2718DD9C-2E38-4DFE-B144-7D236F4BDEC3}" type="sibTrans" cxnId="{C7641695-6671-4B48-BF21-055F219CE56D}">
      <dgm:prSet/>
      <dgm:spPr/>
      <dgm:t>
        <a:bodyPr/>
        <a:lstStyle/>
        <a:p>
          <a:endParaRPr lang="zh-TW" altLang="en-US"/>
        </a:p>
      </dgm:t>
    </dgm:pt>
    <dgm:pt modelId="{7038ECC8-744F-45EE-95F1-1FFEFF40837A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TW" altLang="zh-TW" dirty="0" smtClean="0"/>
            <a:t>安全提升</a:t>
          </a:r>
          <a:endParaRPr lang="en-US" altLang="zh-TW" dirty="0" smtClean="0"/>
        </a:p>
      </dgm:t>
    </dgm:pt>
    <dgm:pt modelId="{CB151931-530D-476A-AD75-38CBF8FAA17E}" type="parTrans" cxnId="{268729AF-73C9-4F2A-8266-D982CB093582}">
      <dgm:prSet/>
      <dgm:spPr/>
      <dgm:t>
        <a:bodyPr/>
        <a:lstStyle/>
        <a:p>
          <a:endParaRPr lang="zh-TW" altLang="en-US"/>
        </a:p>
      </dgm:t>
    </dgm:pt>
    <dgm:pt modelId="{ECEAA21C-40A1-4CB5-B50D-12A89457F1AD}" type="sibTrans" cxnId="{268729AF-73C9-4F2A-8266-D982CB093582}">
      <dgm:prSet/>
      <dgm:spPr/>
      <dgm:t>
        <a:bodyPr/>
        <a:lstStyle/>
        <a:p>
          <a:endParaRPr lang="zh-TW" altLang="en-US"/>
        </a:p>
      </dgm:t>
    </dgm:pt>
    <dgm:pt modelId="{90E14709-DB88-4848-9BDF-999D5146421B}" type="pres">
      <dgm:prSet presAssocID="{08C52FAE-A540-4305-AA44-2A0D2416064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DF513E9-599C-4615-B9B4-23F90AD88059}" type="pres">
      <dgm:prSet presAssocID="{08C52FAE-A540-4305-AA44-2A0D2416064B}" presName="diamond" presStyleLbl="bgShp" presStyleIdx="0" presStyleCnt="1" custLinFactNeighborX="78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zh-TW" altLang="en-US"/>
        </a:p>
      </dgm:t>
    </dgm:pt>
    <dgm:pt modelId="{479828FF-985F-409B-B93F-CBCCF1BBAB51}" type="pres">
      <dgm:prSet presAssocID="{08C52FAE-A540-4305-AA44-2A0D2416064B}" presName="quad1" presStyleLbl="node1" presStyleIdx="0" presStyleCnt="4" custScaleX="119468" custLinFactNeighborX="-5988" custLinFactNeighborY="-1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290B74-0B6B-400D-BFF9-B6324BE9123A}" type="pres">
      <dgm:prSet presAssocID="{08C52FAE-A540-4305-AA44-2A0D2416064B}" presName="quad2" presStyleLbl="node1" presStyleIdx="1" presStyleCnt="4" custScaleX="116779" custLinFactNeighborX="10431" custLinFactNeighborY="-1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87C0F8-01D6-46A0-B905-3E6B184D572D}" type="pres">
      <dgm:prSet presAssocID="{08C52FAE-A540-4305-AA44-2A0D2416064B}" presName="quad3" presStyleLbl="node1" presStyleIdx="2" presStyleCnt="4" custScaleX="119468" custLinFactNeighborX="-5988" custLinFactNeighborY="-2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1C28F4-3460-4602-AD18-87080B6BD090}" type="pres">
      <dgm:prSet presAssocID="{08C52FAE-A540-4305-AA44-2A0D2416064B}" presName="quad4" presStyleLbl="node1" presStyleIdx="3" presStyleCnt="4" custScaleX="116779" custLinFactNeighborX="10431" custLinFactNeighborY="-2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4138F04-A901-42F8-934B-761F7B6DBC0A}" srcId="{08C52FAE-A540-4305-AA44-2A0D2416064B}" destId="{928458A7-6292-4946-921D-2FA2DEE24C8A}" srcOrd="2" destOrd="0" parTransId="{29317ECC-9FEA-4EE1-9C42-DD4D24574099}" sibTransId="{B564D9B7-2F1C-4E23-A163-046D6CDEAD95}"/>
    <dgm:cxn modelId="{D1D8E420-4AD8-402D-A3B7-6DC1BDCF4B7A}" srcId="{08C52FAE-A540-4305-AA44-2A0D2416064B}" destId="{9D216111-97EA-4CE8-8F7B-0197FD20372F}" srcOrd="0" destOrd="0" parTransId="{7C3BB2AD-ECCC-4594-81BB-3B1633F00B19}" sibTransId="{7B892D0B-D593-4543-9D04-F1162DBC66D4}"/>
    <dgm:cxn modelId="{687E8CAC-024E-41AB-83AE-2FBA45635E4A}" srcId="{08C52FAE-A540-4305-AA44-2A0D2416064B}" destId="{28C6FD9E-6053-4920-AA9E-2C1A760C1B8C}" srcOrd="5" destOrd="0" parTransId="{ECC8D059-1F40-4A38-AA0B-CEE28DBE9064}" sibTransId="{7DD4253A-AD6F-4A4D-870C-A64B61E30968}"/>
    <dgm:cxn modelId="{8F2852D3-6810-4421-ADB7-F3529AEC3607}" type="presOf" srcId="{96D3107B-6011-49C6-BC3E-44CE1138F395}" destId="{18290B74-0B6B-400D-BFF9-B6324BE9123A}" srcOrd="0" destOrd="0" presId="urn:microsoft.com/office/officeart/2005/8/layout/matrix3"/>
    <dgm:cxn modelId="{C0E0D78C-A401-4282-8258-A031D3E24131}" type="presOf" srcId="{928458A7-6292-4946-921D-2FA2DEE24C8A}" destId="{C987C0F8-01D6-46A0-B905-3E6B184D572D}" srcOrd="0" destOrd="0" presId="urn:microsoft.com/office/officeart/2005/8/layout/matrix3"/>
    <dgm:cxn modelId="{67531EC8-F050-48D5-809C-E812C32C10EE}" type="presOf" srcId="{9D216111-97EA-4CE8-8F7B-0197FD20372F}" destId="{479828FF-985F-409B-B93F-CBCCF1BBAB51}" srcOrd="0" destOrd="0" presId="urn:microsoft.com/office/officeart/2005/8/layout/matrix3"/>
    <dgm:cxn modelId="{91E1690D-9F5D-46F6-821D-13E36EAC5562}" type="presOf" srcId="{08C52FAE-A540-4305-AA44-2A0D2416064B}" destId="{90E14709-DB88-4848-9BDF-999D5146421B}" srcOrd="0" destOrd="0" presId="urn:microsoft.com/office/officeart/2005/8/layout/matrix3"/>
    <dgm:cxn modelId="{13D30A25-48D5-43F2-ACC1-1A653772054D}" srcId="{08C52FAE-A540-4305-AA44-2A0D2416064B}" destId="{96D3107B-6011-49C6-BC3E-44CE1138F395}" srcOrd="1" destOrd="0" parTransId="{18AFA933-4F3A-457D-A573-E94A8522AB78}" sibTransId="{1FBE9843-95C4-4F2D-98BC-D077CAB7147D}"/>
    <dgm:cxn modelId="{268729AF-73C9-4F2A-8266-D982CB093582}" srcId="{08C52FAE-A540-4305-AA44-2A0D2416064B}" destId="{7038ECC8-744F-45EE-95F1-1FFEFF40837A}" srcOrd="3" destOrd="0" parTransId="{CB151931-530D-476A-AD75-38CBF8FAA17E}" sibTransId="{ECEAA21C-40A1-4CB5-B50D-12A89457F1AD}"/>
    <dgm:cxn modelId="{815FC29C-F11F-43EA-8E25-21896FF1EEA9}" type="presOf" srcId="{7038ECC8-744F-45EE-95F1-1FFEFF40837A}" destId="{0C1C28F4-3460-4602-AD18-87080B6BD090}" srcOrd="0" destOrd="0" presId="urn:microsoft.com/office/officeart/2005/8/layout/matrix3"/>
    <dgm:cxn modelId="{C7641695-6671-4B48-BF21-055F219CE56D}" srcId="{08C52FAE-A540-4305-AA44-2A0D2416064B}" destId="{A968608B-1302-473A-AC4F-FEF5BFE0943F}" srcOrd="4" destOrd="0" parTransId="{C09AD4B7-65D8-4D26-A031-8E7F3D6ECE08}" sibTransId="{2718DD9C-2E38-4DFE-B144-7D236F4BDEC3}"/>
    <dgm:cxn modelId="{7B183ACC-C49F-4614-8609-EC3A68F4B2E0}" type="presParOf" srcId="{90E14709-DB88-4848-9BDF-999D5146421B}" destId="{DDF513E9-599C-4615-B9B4-23F90AD88059}" srcOrd="0" destOrd="0" presId="urn:microsoft.com/office/officeart/2005/8/layout/matrix3"/>
    <dgm:cxn modelId="{29FA5515-5698-47F0-A3B1-D85DD287BF79}" type="presParOf" srcId="{90E14709-DB88-4848-9BDF-999D5146421B}" destId="{479828FF-985F-409B-B93F-CBCCF1BBAB51}" srcOrd="1" destOrd="0" presId="urn:microsoft.com/office/officeart/2005/8/layout/matrix3"/>
    <dgm:cxn modelId="{F1EAA258-2B71-495F-85FE-30C591840123}" type="presParOf" srcId="{90E14709-DB88-4848-9BDF-999D5146421B}" destId="{18290B74-0B6B-400D-BFF9-B6324BE9123A}" srcOrd="2" destOrd="0" presId="urn:microsoft.com/office/officeart/2005/8/layout/matrix3"/>
    <dgm:cxn modelId="{BB98E5AF-B8DA-4DA2-8745-DC1B94FA98D3}" type="presParOf" srcId="{90E14709-DB88-4848-9BDF-999D5146421B}" destId="{C987C0F8-01D6-46A0-B905-3E6B184D572D}" srcOrd="3" destOrd="0" presId="urn:microsoft.com/office/officeart/2005/8/layout/matrix3"/>
    <dgm:cxn modelId="{D9C91888-DBAB-4529-B026-22B6A1AA022D}" type="presParOf" srcId="{90E14709-DB88-4848-9BDF-999D5146421B}" destId="{0C1C28F4-3460-4602-AD18-87080B6BD09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D0C5E-3C9D-4F5E-8632-50F5B20374C5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A06CF1B-0BF8-45A7-845E-6A65A9A5D988}">
      <dgm:prSet phldrT="[文字]"/>
      <dgm:spPr/>
      <dgm:t>
        <a:bodyPr/>
        <a:lstStyle/>
        <a:p>
          <a:r>
            <a:rPr lang="zh-TW" altLang="en-US" dirty="0" smtClean="0"/>
            <a:t>主任</a:t>
          </a:r>
          <a:endParaRPr lang="zh-TW" altLang="en-US" dirty="0"/>
        </a:p>
      </dgm:t>
    </dgm:pt>
    <dgm:pt modelId="{B1161176-3DDD-4CDF-8487-4AFF70B1BC70}" type="parTrans" cxnId="{269F4C94-B3A8-45DF-A778-DD16E979315B}">
      <dgm:prSet/>
      <dgm:spPr/>
      <dgm:t>
        <a:bodyPr/>
        <a:lstStyle/>
        <a:p>
          <a:endParaRPr lang="zh-TW" altLang="en-US"/>
        </a:p>
      </dgm:t>
    </dgm:pt>
    <dgm:pt modelId="{C6B09BAA-B143-45A4-A591-6E80CF9F345F}" type="sibTrans" cxnId="{269F4C94-B3A8-45DF-A778-DD16E979315B}">
      <dgm:prSet/>
      <dgm:spPr/>
      <dgm:t>
        <a:bodyPr/>
        <a:lstStyle/>
        <a:p>
          <a:endParaRPr lang="zh-TW" altLang="en-US"/>
        </a:p>
      </dgm:t>
    </dgm:pt>
    <dgm:pt modelId="{47B29269-D2C6-43E1-B214-AAEB56FD8CB5}" type="asst">
      <dgm:prSet phldrT="[文字]"/>
      <dgm:spPr/>
      <dgm:t>
        <a:bodyPr/>
        <a:lstStyle/>
        <a:p>
          <a:r>
            <a:rPr lang="zh-TW" altLang="en-US" dirty="0" smtClean="0"/>
            <a:t>副主任或</a:t>
          </a:r>
          <a:endParaRPr lang="en-US" altLang="zh-TW" dirty="0" smtClean="0"/>
        </a:p>
        <a:p>
          <a:r>
            <a:rPr lang="zh-TW" altLang="en-US" dirty="0" smtClean="0"/>
            <a:t>主任指定</a:t>
          </a:r>
          <a:endParaRPr lang="zh-TW" altLang="en-US" dirty="0"/>
        </a:p>
      </dgm:t>
    </dgm:pt>
    <dgm:pt modelId="{A50DAAFF-3C95-4CCE-A0C6-FC91DC70A505}" type="parTrans" cxnId="{B44E08DB-38EE-4A3E-942C-6414F4B0BDB4}">
      <dgm:prSet/>
      <dgm:spPr>
        <a:ln w="34925"/>
      </dgm:spPr>
      <dgm:t>
        <a:bodyPr/>
        <a:lstStyle/>
        <a:p>
          <a:endParaRPr lang="zh-TW" altLang="en-US"/>
        </a:p>
      </dgm:t>
    </dgm:pt>
    <dgm:pt modelId="{06325A74-7346-4669-81C0-63942301255E}" type="sibTrans" cxnId="{B44E08DB-38EE-4A3E-942C-6414F4B0BDB4}">
      <dgm:prSet/>
      <dgm:spPr/>
      <dgm:t>
        <a:bodyPr/>
        <a:lstStyle/>
        <a:p>
          <a:endParaRPr lang="zh-TW" altLang="en-US"/>
        </a:p>
      </dgm:t>
    </dgm:pt>
    <dgm:pt modelId="{24CB95F9-5CE0-4A05-9686-96A9F839C17E}">
      <dgm:prSet phldrT="[文字]"/>
      <dgm:spPr/>
      <dgm:t>
        <a:bodyPr/>
        <a:lstStyle/>
        <a:p>
          <a:r>
            <a:rPr lang="zh-TW" altLang="en-US" dirty="0" smtClean="0"/>
            <a:t>預報臺</a:t>
          </a:r>
          <a:endParaRPr lang="zh-TW" altLang="en-US" dirty="0"/>
        </a:p>
      </dgm:t>
    </dgm:pt>
    <dgm:pt modelId="{B49DFDD0-7DE7-4A0E-8DB0-2AEC44407BF9}" type="parTrans" cxnId="{E49F48F6-6FD2-4E80-BBA5-63B2DEE95E12}">
      <dgm:prSet/>
      <dgm:spPr>
        <a:ln w="38100"/>
      </dgm:spPr>
      <dgm:t>
        <a:bodyPr/>
        <a:lstStyle/>
        <a:p>
          <a:endParaRPr lang="zh-TW" altLang="en-US"/>
        </a:p>
      </dgm:t>
    </dgm:pt>
    <dgm:pt modelId="{A604380A-8DB2-429E-A0AA-92CA19F92581}" type="sibTrans" cxnId="{E49F48F6-6FD2-4E80-BBA5-63B2DEE95E12}">
      <dgm:prSet/>
      <dgm:spPr/>
      <dgm:t>
        <a:bodyPr/>
        <a:lstStyle/>
        <a:p>
          <a:endParaRPr lang="zh-TW" altLang="en-US"/>
        </a:p>
      </dgm:t>
    </dgm:pt>
    <dgm:pt modelId="{4E764547-501A-4D65-AC54-FBB660AFA1A8}">
      <dgm:prSet phldrT="[文字]"/>
      <dgm:spPr/>
      <dgm:t>
        <a:bodyPr/>
        <a:lstStyle/>
        <a:p>
          <a:r>
            <a:rPr lang="zh-TW" altLang="en-US" dirty="0" smtClean="0"/>
            <a:t>航空氣象臺</a:t>
          </a:r>
          <a:endParaRPr lang="en-US" altLang="zh-TW" dirty="0" smtClean="0"/>
        </a:p>
        <a:p>
          <a:r>
            <a:rPr lang="en-US" altLang="zh-TW" dirty="0" smtClean="0"/>
            <a:t>(</a:t>
          </a:r>
          <a:r>
            <a:rPr lang="zh-TW" altLang="en-US" dirty="0" smtClean="0"/>
            <a:t>桃園</a:t>
          </a:r>
          <a:r>
            <a:rPr lang="en-US" altLang="zh-TW" dirty="0" smtClean="0"/>
            <a:t>/</a:t>
          </a:r>
          <a:r>
            <a:rPr lang="zh-TW" altLang="en-US" dirty="0" smtClean="0"/>
            <a:t>松山</a:t>
          </a:r>
          <a:r>
            <a:rPr lang="en-US" altLang="zh-TW" dirty="0" smtClean="0"/>
            <a:t>/</a:t>
          </a:r>
          <a:r>
            <a:rPr lang="zh-TW" altLang="en-US" dirty="0" smtClean="0"/>
            <a:t>高雄</a:t>
          </a:r>
          <a:r>
            <a:rPr lang="en-US" altLang="zh-TW" dirty="0" smtClean="0"/>
            <a:t>/</a:t>
          </a:r>
          <a:r>
            <a:rPr lang="zh-TW" altLang="en-US" dirty="0" smtClean="0"/>
            <a:t>豐年</a:t>
          </a:r>
          <a:r>
            <a:rPr lang="en-US" altLang="zh-TW" dirty="0" smtClean="0"/>
            <a:t>/</a:t>
          </a:r>
          <a:r>
            <a:rPr lang="zh-TW" altLang="en-US" dirty="0" smtClean="0"/>
            <a:t>金門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8AB62740-E499-4BC2-87CB-2761E0D4B2D0}" type="parTrans" cxnId="{6F2D9AD0-8DC9-4E16-9A65-B3D8A97EDC73}">
      <dgm:prSet/>
      <dgm:spPr>
        <a:ln w="44450"/>
      </dgm:spPr>
      <dgm:t>
        <a:bodyPr/>
        <a:lstStyle/>
        <a:p>
          <a:endParaRPr lang="zh-TW" altLang="en-US"/>
        </a:p>
      </dgm:t>
    </dgm:pt>
    <dgm:pt modelId="{91E580D3-DC17-40DF-876C-909570499D81}" type="sibTrans" cxnId="{6F2D9AD0-8DC9-4E16-9A65-B3D8A97EDC73}">
      <dgm:prSet/>
      <dgm:spPr/>
      <dgm:t>
        <a:bodyPr/>
        <a:lstStyle/>
        <a:p>
          <a:endParaRPr lang="zh-TW" altLang="en-US"/>
        </a:p>
      </dgm:t>
    </dgm:pt>
    <dgm:pt modelId="{C0E40246-94CD-4D60-BC4A-90E01DDA1C6C}">
      <dgm:prSet phldrT="[文字]"/>
      <dgm:spPr/>
      <dgm:t>
        <a:bodyPr/>
        <a:lstStyle/>
        <a:p>
          <a:r>
            <a:rPr lang="zh-TW" altLang="en-US" dirty="0" smtClean="0"/>
            <a:t>中心督導</a:t>
          </a:r>
          <a:endParaRPr lang="zh-TW" altLang="en-US" dirty="0"/>
        </a:p>
      </dgm:t>
    </dgm:pt>
    <dgm:pt modelId="{E3E59F51-D233-47CE-A56E-000B03BC0911}" type="parTrans" cxnId="{2B2F5E2B-B9F3-49FF-A9BD-214837D1CCFC}">
      <dgm:prSet/>
      <dgm:spPr>
        <a:ln w="38100"/>
      </dgm:spPr>
      <dgm:t>
        <a:bodyPr/>
        <a:lstStyle/>
        <a:p>
          <a:endParaRPr lang="zh-TW" altLang="en-US"/>
        </a:p>
      </dgm:t>
    </dgm:pt>
    <dgm:pt modelId="{75BCF3A7-22D7-4343-8B25-27601BFDBC1A}" type="sibTrans" cxnId="{2B2F5E2B-B9F3-49FF-A9BD-214837D1CCFC}">
      <dgm:prSet/>
      <dgm:spPr/>
      <dgm:t>
        <a:bodyPr/>
        <a:lstStyle/>
        <a:p>
          <a:endParaRPr lang="zh-TW" altLang="en-US"/>
        </a:p>
      </dgm:t>
    </dgm:pt>
    <dgm:pt modelId="{DABE3AEA-5B3B-4EC9-861A-6F91E870AED8}">
      <dgm:prSet/>
      <dgm:spPr/>
      <dgm:t>
        <a:bodyPr/>
        <a:lstStyle/>
        <a:p>
          <a:r>
            <a:rPr lang="zh-TW" altLang="en-US" dirty="0" smtClean="0"/>
            <a:t>業管臺</a:t>
          </a:r>
          <a:endParaRPr lang="en-US" altLang="zh-TW" dirty="0" smtClean="0"/>
        </a:p>
        <a:p>
          <a:r>
            <a:rPr lang="en-US" altLang="zh-TW" dirty="0" smtClean="0"/>
            <a:t>(</a:t>
          </a:r>
          <a:r>
            <a:rPr lang="zh-TW" altLang="en-US" dirty="0" smtClean="0"/>
            <a:t>南竿</a:t>
          </a:r>
          <a:r>
            <a:rPr lang="en-US" altLang="zh-TW" dirty="0" smtClean="0"/>
            <a:t>/</a:t>
          </a:r>
          <a:r>
            <a:rPr lang="zh-TW" altLang="en-US" dirty="0" smtClean="0"/>
            <a:t>北竿</a:t>
          </a:r>
          <a:r>
            <a:rPr lang="en-US" altLang="zh-TW" dirty="0" smtClean="0"/>
            <a:t>/</a:t>
          </a:r>
          <a:r>
            <a:rPr lang="zh-TW" altLang="en-US" dirty="0" smtClean="0"/>
            <a:t>恆春</a:t>
          </a:r>
          <a:r>
            <a:rPr lang="en-US" altLang="zh-TW" dirty="0" smtClean="0"/>
            <a:t>/</a:t>
          </a:r>
          <a:r>
            <a:rPr lang="zh-TW" altLang="en-US" dirty="0" smtClean="0"/>
            <a:t>蘭嶼、綠島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474977FE-56A3-4ACF-8D69-447D9A529AE1}" type="parTrans" cxnId="{468A2485-262D-4770-BAAA-1F2EB5401042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25400">
          <a:solidFill>
            <a:schemeClr val="tx1"/>
          </a:solidFill>
          <a:prstDash val="dashDot"/>
        </a:ln>
      </dgm:spPr>
      <dgm:t>
        <a:bodyPr/>
        <a:lstStyle/>
        <a:p>
          <a:endParaRPr lang="zh-TW" altLang="en-US"/>
        </a:p>
      </dgm:t>
    </dgm:pt>
    <dgm:pt modelId="{45B6C0A9-25F6-4E8F-BCB0-F88FC9F175DF}" type="sibTrans" cxnId="{468A2485-262D-4770-BAAA-1F2EB5401042}">
      <dgm:prSet/>
      <dgm:spPr/>
      <dgm:t>
        <a:bodyPr/>
        <a:lstStyle/>
        <a:p>
          <a:endParaRPr lang="zh-TW" altLang="en-US"/>
        </a:p>
      </dgm:t>
    </dgm:pt>
    <dgm:pt modelId="{12C36ABA-549D-494A-BAC0-8C26DAC3904C}" type="pres">
      <dgm:prSet presAssocID="{FAFD0C5E-3C9D-4F5E-8632-50F5B20374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9E9D0DC-A5D4-475F-AE52-E471BB2E55B3}" type="pres">
      <dgm:prSet presAssocID="{1A06CF1B-0BF8-45A7-845E-6A65A9A5D988}" presName="hierRoot1" presStyleCnt="0">
        <dgm:presLayoutVars>
          <dgm:hierBranch val="init"/>
        </dgm:presLayoutVars>
      </dgm:prSet>
      <dgm:spPr/>
    </dgm:pt>
    <dgm:pt modelId="{358E829B-2C7A-4339-B4C3-3E90414E48F7}" type="pres">
      <dgm:prSet presAssocID="{1A06CF1B-0BF8-45A7-845E-6A65A9A5D988}" presName="rootComposite1" presStyleCnt="0"/>
      <dgm:spPr/>
    </dgm:pt>
    <dgm:pt modelId="{D430D9F2-2904-41E8-B671-7124390DF13E}" type="pres">
      <dgm:prSet presAssocID="{1A06CF1B-0BF8-45A7-845E-6A65A9A5D98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4E8D4F-C375-4244-89EE-3EFDE6612422}" type="pres">
      <dgm:prSet presAssocID="{1A06CF1B-0BF8-45A7-845E-6A65A9A5D988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FABE5219-7F28-4544-A5DA-15232698C76A}" type="pres">
      <dgm:prSet presAssocID="{1A06CF1B-0BF8-45A7-845E-6A65A9A5D988}" presName="hierChild2" presStyleCnt="0"/>
      <dgm:spPr/>
    </dgm:pt>
    <dgm:pt modelId="{CEE00229-6711-4B1B-854B-6B7B1CC652E7}" type="pres">
      <dgm:prSet presAssocID="{B49DFDD0-7DE7-4A0E-8DB0-2AEC44407BF9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BA79CAEA-ED6D-4F7B-AA6E-BA384BFDFF2C}" type="pres">
      <dgm:prSet presAssocID="{24CB95F9-5CE0-4A05-9686-96A9F839C17E}" presName="hierRoot2" presStyleCnt="0">
        <dgm:presLayoutVars>
          <dgm:hierBranch val="init"/>
        </dgm:presLayoutVars>
      </dgm:prSet>
      <dgm:spPr/>
    </dgm:pt>
    <dgm:pt modelId="{AE5D54BA-0D1C-41DF-9487-903BD80F9E9E}" type="pres">
      <dgm:prSet presAssocID="{24CB95F9-5CE0-4A05-9686-96A9F839C17E}" presName="rootComposite" presStyleCnt="0"/>
      <dgm:spPr/>
    </dgm:pt>
    <dgm:pt modelId="{A4FA44A5-DDD7-4875-AD70-44C5C14B30C0}" type="pres">
      <dgm:prSet presAssocID="{24CB95F9-5CE0-4A05-9686-96A9F839C17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EEBDCFA-0C26-4A70-AB02-B67A241FEA22}" type="pres">
      <dgm:prSet presAssocID="{24CB95F9-5CE0-4A05-9686-96A9F839C17E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5645722D-BB11-4F27-B389-87FA85475FEC}" type="pres">
      <dgm:prSet presAssocID="{24CB95F9-5CE0-4A05-9686-96A9F839C17E}" presName="hierChild4" presStyleCnt="0"/>
      <dgm:spPr/>
    </dgm:pt>
    <dgm:pt modelId="{F913546B-FBC0-4DA5-9906-E104A7363609}" type="pres">
      <dgm:prSet presAssocID="{24CB95F9-5CE0-4A05-9686-96A9F839C17E}" presName="hierChild5" presStyleCnt="0"/>
      <dgm:spPr/>
    </dgm:pt>
    <dgm:pt modelId="{AEBABC6C-91CC-4402-ADFE-F0F31B5337A1}" type="pres">
      <dgm:prSet presAssocID="{8AB62740-E499-4BC2-87CB-2761E0D4B2D0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5168F355-3B04-4C6C-97AF-F6C5E7294C71}" type="pres">
      <dgm:prSet presAssocID="{4E764547-501A-4D65-AC54-FBB660AFA1A8}" presName="hierRoot2" presStyleCnt="0">
        <dgm:presLayoutVars>
          <dgm:hierBranch val="init"/>
        </dgm:presLayoutVars>
      </dgm:prSet>
      <dgm:spPr/>
    </dgm:pt>
    <dgm:pt modelId="{F8225207-83BC-4F83-AC73-855B0211D60F}" type="pres">
      <dgm:prSet presAssocID="{4E764547-501A-4D65-AC54-FBB660AFA1A8}" presName="rootComposite" presStyleCnt="0"/>
      <dgm:spPr/>
    </dgm:pt>
    <dgm:pt modelId="{0EC74092-CFFF-40F5-A235-0E2625DA821B}" type="pres">
      <dgm:prSet presAssocID="{4E764547-501A-4D65-AC54-FBB660AFA1A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6E22EFB-96B9-427B-837A-2E5AD169931C}" type="pres">
      <dgm:prSet presAssocID="{4E764547-501A-4D65-AC54-FBB660AFA1A8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CE4D05FA-9096-4BDD-8F4F-24B7295A7F2E}" type="pres">
      <dgm:prSet presAssocID="{4E764547-501A-4D65-AC54-FBB660AFA1A8}" presName="hierChild4" presStyleCnt="0"/>
      <dgm:spPr/>
    </dgm:pt>
    <dgm:pt modelId="{6EBC3A81-9A29-428A-902F-C324845A44F7}" type="pres">
      <dgm:prSet presAssocID="{474977FE-56A3-4ACF-8D69-447D9A529AE1}" presName="Name37" presStyleLbl="parChTrans1D3" presStyleIdx="0" presStyleCnt="1"/>
      <dgm:spPr/>
      <dgm:t>
        <a:bodyPr/>
        <a:lstStyle/>
        <a:p>
          <a:endParaRPr lang="zh-TW" altLang="en-US"/>
        </a:p>
      </dgm:t>
    </dgm:pt>
    <dgm:pt modelId="{0C5A0EAF-88BF-44FE-9F88-FDF52CDAA383}" type="pres">
      <dgm:prSet presAssocID="{DABE3AEA-5B3B-4EC9-861A-6F91E870AED8}" presName="hierRoot2" presStyleCnt="0">
        <dgm:presLayoutVars>
          <dgm:hierBranch val="init"/>
        </dgm:presLayoutVars>
      </dgm:prSet>
      <dgm:spPr/>
    </dgm:pt>
    <dgm:pt modelId="{E0EDC9D1-0889-4B41-A2A2-17F05E1AE5C5}" type="pres">
      <dgm:prSet presAssocID="{DABE3AEA-5B3B-4EC9-861A-6F91E870AED8}" presName="rootComposite" presStyleCnt="0"/>
      <dgm:spPr/>
    </dgm:pt>
    <dgm:pt modelId="{2EEFAD51-7C86-45B4-9B54-0BBD88EC0F1F}" type="pres">
      <dgm:prSet presAssocID="{DABE3AEA-5B3B-4EC9-861A-6F91E870AED8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F0A6184-78C2-4E20-9371-A3C42E07CDE8}" type="pres">
      <dgm:prSet presAssocID="{DABE3AEA-5B3B-4EC9-861A-6F91E870AED8}" presName="rootConnector" presStyleLbl="node3" presStyleIdx="0" presStyleCnt="1"/>
      <dgm:spPr/>
      <dgm:t>
        <a:bodyPr/>
        <a:lstStyle/>
        <a:p>
          <a:endParaRPr lang="zh-TW" altLang="en-US"/>
        </a:p>
      </dgm:t>
    </dgm:pt>
    <dgm:pt modelId="{826FD653-CD8D-4BE2-8D6C-30C2F3EDEAD2}" type="pres">
      <dgm:prSet presAssocID="{DABE3AEA-5B3B-4EC9-861A-6F91E870AED8}" presName="hierChild4" presStyleCnt="0"/>
      <dgm:spPr/>
    </dgm:pt>
    <dgm:pt modelId="{393FCB60-A310-4B5F-883F-8AA2F48B4657}" type="pres">
      <dgm:prSet presAssocID="{DABE3AEA-5B3B-4EC9-861A-6F91E870AED8}" presName="hierChild5" presStyleCnt="0"/>
      <dgm:spPr/>
    </dgm:pt>
    <dgm:pt modelId="{F15759DC-15CF-4B52-AA89-56B49A3FF037}" type="pres">
      <dgm:prSet presAssocID="{4E764547-501A-4D65-AC54-FBB660AFA1A8}" presName="hierChild5" presStyleCnt="0"/>
      <dgm:spPr/>
    </dgm:pt>
    <dgm:pt modelId="{CD928015-472E-4DEC-98EF-AEE4DAACF241}" type="pres">
      <dgm:prSet presAssocID="{E3E59F51-D233-47CE-A56E-000B03BC0911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666F882D-2524-47F2-8010-C447DD1E2CB4}" type="pres">
      <dgm:prSet presAssocID="{C0E40246-94CD-4D60-BC4A-90E01DDA1C6C}" presName="hierRoot2" presStyleCnt="0">
        <dgm:presLayoutVars>
          <dgm:hierBranch val="init"/>
        </dgm:presLayoutVars>
      </dgm:prSet>
      <dgm:spPr/>
    </dgm:pt>
    <dgm:pt modelId="{60B155FE-6B2D-4BB6-AE9B-24DCFE8D8364}" type="pres">
      <dgm:prSet presAssocID="{C0E40246-94CD-4D60-BC4A-90E01DDA1C6C}" presName="rootComposite" presStyleCnt="0"/>
      <dgm:spPr/>
    </dgm:pt>
    <dgm:pt modelId="{3E43A82E-AE14-471E-8F4F-B0E1A7BFCB26}" type="pres">
      <dgm:prSet presAssocID="{C0E40246-94CD-4D60-BC4A-90E01DDA1C6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0CE0520-F054-4503-B052-5D0FC00875CE}" type="pres">
      <dgm:prSet presAssocID="{C0E40246-94CD-4D60-BC4A-90E01DDA1C6C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BC48B82B-EE81-4EBA-8C3D-57DE69C8D6FF}" type="pres">
      <dgm:prSet presAssocID="{C0E40246-94CD-4D60-BC4A-90E01DDA1C6C}" presName="hierChild4" presStyleCnt="0"/>
      <dgm:spPr/>
    </dgm:pt>
    <dgm:pt modelId="{64030EC1-338B-4346-8F1E-26477E4A4759}" type="pres">
      <dgm:prSet presAssocID="{C0E40246-94CD-4D60-BC4A-90E01DDA1C6C}" presName="hierChild5" presStyleCnt="0"/>
      <dgm:spPr/>
    </dgm:pt>
    <dgm:pt modelId="{8D66D7FA-5783-43DC-A357-9C2DE69B22F3}" type="pres">
      <dgm:prSet presAssocID="{1A06CF1B-0BF8-45A7-845E-6A65A9A5D988}" presName="hierChild3" presStyleCnt="0"/>
      <dgm:spPr/>
    </dgm:pt>
    <dgm:pt modelId="{D61C9951-3541-44BD-89BD-996C961A8C6D}" type="pres">
      <dgm:prSet presAssocID="{A50DAAFF-3C95-4CCE-A0C6-FC91DC70A505}" presName="Name111" presStyleLbl="parChTrans1D2" presStyleIdx="3" presStyleCnt="4"/>
      <dgm:spPr/>
      <dgm:t>
        <a:bodyPr/>
        <a:lstStyle/>
        <a:p>
          <a:endParaRPr lang="zh-TW" altLang="en-US"/>
        </a:p>
      </dgm:t>
    </dgm:pt>
    <dgm:pt modelId="{A9C15636-BBF0-4B28-83EA-5DC6566ADB73}" type="pres">
      <dgm:prSet presAssocID="{47B29269-D2C6-43E1-B214-AAEB56FD8CB5}" presName="hierRoot3" presStyleCnt="0">
        <dgm:presLayoutVars>
          <dgm:hierBranch val="init"/>
        </dgm:presLayoutVars>
      </dgm:prSet>
      <dgm:spPr/>
    </dgm:pt>
    <dgm:pt modelId="{DF9C8416-2EEB-4F68-9B59-6D75443D5AD1}" type="pres">
      <dgm:prSet presAssocID="{47B29269-D2C6-43E1-B214-AAEB56FD8CB5}" presName="rootComposite3" presStyleCnt="0"/>
      <dgm:spPr/>
    </dgm:pt>
    <dgm:pt modelId="{4A0AF4D2-C74F-4E60-8696-D0B3E0E37996}" type="pres">
      <dgm:prSet presAssocID="{47B29269-D2C6-43E1-B214-AAEB56FD8CB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949518F-83AA-465D-924B-42625F4293FA}" type="pres">
      <dgm:prSet presAssocID="{47B29269-D2C6-43E1-B214-AAEB56FD8CB5}" presName="rootConnector3" presStyleLbl="asst1" presStyleIdx="0" presStyleCnt="1"/>
      <dgm:spPr/>
      <dgm:t>
        <a:bodyPr/>
        <a:lstStyle/>
        <a:p>
          <a:endParaRPr lang="zh-TW" altLang="en-US"/>
        </a:p>
      </dgm:t>
    </dgm:pt>
    <dgm:pt modelId="{3D0A504F-4C46-4E02-8F22-6125ECBA4E52}" type="pres">
      <dgm:prSet presAssocID="{47B29269-D2C6-43E1-B214-AAEB56FD8CB5}" presName="hierChild6" presStyleCnt="0"/>
      <dgm:spPr/>
    </dgm:pt>
    <dgm:pt modelId="{14D35417-264B-48A8-843D-8F9FCD2AA082}" type="pres">
      <dgm:prSet presAssocID="{47B29269-D2C6-43E1-B214-AAEB56FD8CB5}" presName="hierChild7" presStyleCnt="0"/>
      <dgm:spPr/>
    </dgm:pt>
  </dgm:ptLst>
  <dgm:cxnLst>
    <dgm:cxn modelId="{59957285-70CB-4D6C-A248-421D2605A201}" type="presOf" srcId="{FAFD0C5E-3C9D-4F5E-8632-50F5B20374C5}" destId="{12C36ABA-549D-494A-BAC0-8C26DAC3904C}" srcOrd="0" destOrd="0" presId="urn:microsoft.com/office/officeart/2005/8/layout/orgChart1"/>
    <dgm:cxn modelId="{0B37C243-CA76-4871-98A7-8908FE6E850D}" type="presOf" srcId="{E3E59F51-D233-47CE-A56E-000B03BC0911}" destId="{CD928015-472E-4DEC-98EF-AEE4DAACF241}" srcOrd="0" destOrd="0" presId="urn:microsoft.com/office/officeart/2005/8/layout/orgChart1"/>
    <dgm:cxn modelId="{C7109A69-1493-40F3-88C1-E5D80B9292FB}" type="presOf" srcId="{8AB62740-E499-4BC2-87CB-2761E0D4B2D0}" destId="{AEBABC6C-91CC-4402-ADFE-F0F31B5337A1}" srcOrd="0" destOrd="0" presId="urn:microsoft.com/office/officeart/2005/8/layout/orgChart1"/>
    <dgm:cxn modelId="{57D0842A-C201-47BE-BF93-F66AFA4DE4E2}" type="presOf" srcId="{474977FE-56A3-4ACF-8D69-447D9A529AE1}" destId="{6EBC3A81-9A29-428A-902F-C324845A44F7}" srcOrd="0" destOrd="0" presId="urn:microsoft.com/office/officeart/2005/8/layout/orgChart1"/>
    <dgm:cxn modelId="{4DE5028E-D55B-43AC-8D7B-AE47FCF05DA1}" type="presOf" srcId="{24CB95F9-5CE0-4A05-9686-96A9F839C17E}" destId="{A4FA44A5-DDD7-4875-AD70-44C5C14B30C0}" srcOrd="0" destOrd="0" presId="urn:microsoft.com/office/officeart/2005/8/layout/orgChart1"/>
    <dgm:cxn modelId="{C5389D17-7E42-4790-A464-D327AC195013}" type="presOf" srcId="{4E764547-501A-4D65-AC54-FBB660AFA1A8}" destId="{C6E22EFB-96B9-427B-837A-2E5AD169931C}" srcOrd="1" destOrd="0" presId="urn:microsoft.com/office/officeart/2005/8/layout/orgChart1"/>
    <dgm:cxn modelId="{B44E08DB-38EE-4A3E-942C-6414F4B0BDB4}" srcId="{1A06CF1B-0BF8-45A7-845E-6A65A9A5D988}" destId="{47B29269-D2C6-43E1-B214-AAEB56FD8CB5}" srcOrd="0" destOrd="0" parTransId="{A50DAAFF-3C95-4CCE-A0C6-FC91DC70A505}" sibTransId="{06325A74-7346-4669-81C0-63942301255E}"/>
    <dgm:cxn modelId="{269F4C94-B3A8-45DF-A778-DD16E979315B}" srcId="{FAFD0C5E-3C9D-4F5E-8632-50F5B20374C5}" destId="{1A06CF1B-0BF8-45A7-845E-6A65A9A5D988}" srcOrd="0" destOrd="0" parTransId="{B1161176-3DDD-4CDF-8487-4AFF70B1BC70}" sibTransId="{C6B09BAA-B143-45A4-A591-6E80CF9F345F}"/>
    <dgm:cxn modelId="{BE580DE9-0BA2-42E3-8F9C-35CE18B4222B}" type="presOf" srcId="{47B29269-D2C6-43E1-B214-AAEB56FD8CB5}" destId="{4A0AF4D2-C74F-4E60-8696-D0B3E0E37996}" srcOrd="0" destOrd="0" presId="urn:microsoft.com/office/officeart/2005/8/layout/orgChart1"/>
    <dgm:cxn modelId="{468A2485-262D-4770-BAAA-1F2EB5401042}" srcId="{4E764547-501A-4D65-AC54-FBB660AFA1A8}" destId="{DABE3AEA-5B3B-4EC9-861A-6F91E870AED8}" srcOrd="0" destOrd="0" parTransId="{474977FE-56A3-4ACF-8D69-447D9A529AE1}" sibTransId="{45B6C0A9-25F6-4E8F-BCB0-F88FC9F175DF}"/>
    <dgm:cxn modelId="{41CB5C5E-27BD-4B97-951B-FA9E2F7083C7}" type="presOf" srcId="{47B29269-D2C6-43E1-B214-AAEB56FD8CB5}" destId="{5949518F-83AA-465D-924B-42625F4293FA}" srcOrd="1" destOrd="0" presId="urn:microsoft.com/office/officeart/2005/8/layout/orgChart1"/>
    <dgm:cxn modelId="{EA5AFCA2-B4BA-4D52-AF99-682E78BC3085}" type="presOf" srcId="{A50DAAFF-3C95-4CCE-A0C6-FC91DC70A505}" destId="{D61C9951-3541-44BD-89BD-996C961A8C6D}" srcOrd="0" destOrd="0" presId="urn:microsoft.com/office/officeart/2005/8/layout/orgChart1"/>
    <dgm:cxn modelId="{8909F3F7-0D80-4BB4-86A6-88C2C0373E6E}" type="presOf" srcId="{DABE3AEA-5B3B-4EC9-861A-6F91E870AED8}" destId="{2EEFAD51-7C86-45B4-9B54-0BBD88EC0F1F}" srcOrd="0" destOrd="0" presId="urn:microsoft.com/office/officeart/2005/8/layout/orgChart1"/>
    <dgm:cxn modelId="{0A533514-1595-4C21-BCDC-CBD15874EE8A}" type="presOf" srcId="{C0E40246-94CD-4D60-BC4A-90E01DDA1C6C}" destId="{80CE0520-F054-4503-B052-5D0FC00875CE}" srcOrd="1" destOrd="0" presId="urn:microsoft.com/office/officeart/2005/8/layout/orgChart1"/>
    <dgm:cxn modelId="{E49F48F6-6FD2-4E80-BBA5-63B2DEE95E12}" srcId="{1A06CF1B-0BF8-45A7-845E-6A65A9A5D988}" destId="{24CB95F9-5CE0-4A05-9686-96A9F839C17E}" srcOrd="1" destOrd="0" parTransId="{B49DFDD0-7DE7-4A0E-8DB0-2AEC44407BF9}" sibTransId="{A604380A-8DB2-429E-A0AA-92CA19F92581}"/>
    <dgm:cxn modelId="{621210FA-DF2D-447D-9240-1676E3295E53}" type="presOf" srcId="{1A06CF1B-0BF8-45A7-845E-6A65A9A5D988}" destId="{D430D9F2-2904-41E8-B671-7124390DF13E}" srcOrd="0" destOrd="0" presId="urn:microsoft.com/office/officeart/2005/8/layout/orgChart1"/>
    <dgm:cxn modelId="{2C55C992-C0D1-49F0-A4A6-453E4D5119A9}" type="presOf" srcId="{1A06CF1B-0BF8-45A7-845E-6A65A9A5D988}" destId="{AB4E8D4F-C375-4244-89EE-3EFDE6612422}" srcOrd="1" destOrd="0" presId="urn:microsoft.com/office/officeart/2005/8/layout/orgChart1"/>
    <dgm:cxn modelId="{E4F2465C-96EB-4BCC-BB44-78B980347E62}" type="presOf" srcId="{B49DFDD0-7DE7-4A0E-8DB0-2AEC44407BF9}" destId="{CEE00229-6711-4B1B-854B-6B7B1CC652E7}" srcOrd="0" destOrd="0" presId="urn:microsoft.com/office/officeart/2005/8/layout/orgChart1"/>
    <dgm:cxn modelId="{8753C10B-4E31-452A-AC7F-218A41AAB216}" type="presOf" srcId="{DABE3AEA-5B3B-4EC9-861A-6F91E870AED8}" destId="{4F0A6184-78C2-4E20-9371-A3C42E07CDE8}" srcOrd="1" destOrd="0" presId="urn:microsoft.com/office/officeart/2005/8/layout/orgChart1"/>
    <dgm:cxn modelId="{2503B6B5-C569-4C5D-9A24-AD82D442F196}" type="presOf" srcId="{4E764547-501A-4D65-AC54-FBB660AFA1A8}" destId="{0EC74092-CFFF-40F5-A235-0E2625DA821B}" srcOrd="0" destOrd="0" presId="urn:microsoft.com/office/officeart/2005/8/layout/orgChart1"/>
    <dgm:cxn modelId="{2B2F5E2B-B9F3-49FF-A9BD-214837D1CCFC}" srcId="{1A06CF1B-0BF8-45A7-845E-6A65A9A5D988}" destId="{C0E40246-94CD-4D60-BC4A-90E01DDA1C6C}" srcOrd="3" destOrd="0" parTransId="{E3E59F51-D233-47CE-A56E-000B03BC0911}" sibTransId="{75BCF3A7-22D7-4343-8B25-27601BFDBC1A}"/>
    <dgm:cxn modelId="{49D9157A-4A02-4B4C-84AC-0445B488DF83}" type="presOf" srcId="{C0E40246-94CD-4D60-BC4A-90E01DDA1C6C}" destId="{3E43A82E-AE14-471E-8F4F-B0E1A7BFCB26}" srcOrd="0" destOrd="0" presId="urn:microsoft.com/office/officeart/2005/8/layout/orgChart1"/>
    <dgm:cxn modelId="{69607AEA-52F9-4FDA-B33C-F7EF52AD512D}" type="presOf" srcId="{24CB95F9-5CE0-4A05-9686-96A9F839C17E}" destId="{CEEBDCFA-0C26-4A70-AB02-B67A241FEA22}" srcOrd="1" destOrd="0" presId="urn:microsoft.com/office/officeart/2005/8/layout/orgChart1"/>
    <dgm:cxn modelId="{6F2D9AD0-8DC9-4E16-9A65-B3D8A97EDC73}" srcId="{1A06CF1B-0BF8-45A7-845E-6A65A9A5D988}" destId="{4E764547-501A-4D65-AC54-FBB660AFA1A8}" srcOrd="2" destOrd="0" parTransId="{8AB62740-E499-4BC2-87CB-2761E0D4B2D0}" sibTransId="{91E580D3-DC17-40DF-876C-909570499D81}"/>
    <dgm:cxn modelId="{95660838-71B8-4536-B811-8D07D64C2321}" type="presParOf" srcId="{12C36ABA-549D-494A-BAC0-8C26DAC3904C}" destId="{79E9D0DC-A5D4-475F-AE52-E471BB2E55B3}" srcOrd="0" destOrd="0" presId="urn:microsoft.com/office/officeart/2005/8/layout/orgChart1"/>
    <dgm:cxn modelId="{2FF03FE7-5B36-4E6E-BB05-32E6FAD84DFB}" type="presParOf" srcId="{79E9D0DC-A5D4-475F-AE52-E471BB2E55B3}" destId="{358E829B-2C7A-4339-B4C3-3E90414E48F7}" srcOrd="0" destOrd="0" presId="urn:microsoft.com/office/officeart/2005/8/layout/orgChart1"/>
    <dgm:cxn modelId="{29FC64ED-5101-4B26-98E8-50A8C5B44128}" type="presParOf" srcId="{358E829B-2C7A-4339-B4C3-3E90414E48F7}" destId="{D430D9F2-2904-41E8-B671-7124390DF13E}" srcOrd="0" destOrd="0" presId="urn:microsoft.com/office/officeart/2005/8/layout/orgChart1"/>
    <dgm:cxn modelId="{A9EDFE70-474D-451F-8EFE-C68DA6974994}" type="presParOf" srcId="{358E829B-2C7A-4339-B4C3-3E90414E48F7}" destId="{AB4E8D4F-C375-4244-89EE-3EFDE6612422}" srcOrd="1" destOrd="0" presId="urn:microsoft.com/office/officeart/2005/8/layout/orgChart1"/>
    <dgm:cxn modelId="{7B0D996A-C274-42EB-9AFE-FA38F234E431}" type="presParOf" srcId="{79E9D0DC-A5D4-475F-AE52-E471BB2E55B3}" destId="{FABE5219-7F28-4544-A5DA-15232698C76A}" srcOrd="1" destOrd="0" presId="urn:microsoft.com/office/officeart/2005/8/layout/orgChart1"/>
    <dgm:cxn modelId="{315B76A4-92F2-4F8B-B57F-C397BB4AC185}" type="presParOf" srcId="{FABE5219-7F28-4544-A5DA-15232698C76A}" destId="{CEE00229-6711-4B1B-854B-6B7B1CC652E7}" srcOrd="0" destOrd="0" presId="urn:microsoft.com/office/officeart/2005/8/layout/orgChart1"/>
    <dgm:cxn modelId="{F83DF02C-6C02-49D8-B953-5EAA4BCBE2F2}" type="presParOf" srcId="{FABE5219-7F28-4544-A5DA-15232698C76A}" destId="{BA79CAEA-ED6D-4F7B-AA6E-BA384BFDFF2C}" srcOrd="1" destOrd="0" presId="urn:microsoft.com/office/officeart/2005/8/layout/orgChart1"/>
    <dgm:cxn modelId="{E419B335-73AD-4818-BA3E-EA4FDEADCD37}" type="presParOf" srcId="{BA79CAEA-ED6D-4F7B-AA6E-BA384BFDFF2C}" destId="{AE5D54BA-0D1C-41DF-9487-903BD80F9E9E}" srcOrd="0" destOrd="0" presId="urn:microsoft.com/office/officeart/2005/8/layout/orgChart1"/>
    <dgm:cxn modelId="{6DEAF80E-11BC-4CB5-B6A9-F05A53CEC006}" type="presParOf" srcId="{AE5D54BA-0D1C-41DF-9487-903BD80F9E9E}" destId="{A4FA44A5-DDD7-4875-AD70-44C5C14B30C0}" srcOrd="0" destOrd="0" presId="urn:microsoft.com/office/officeart/2005/8/layout/orgChart1"/>
    <dgm:cxn modelId="{28EF54CD-29C6-4DB1-815A-E5BCD6CCF66F}" type="presParOf" srcId="{AE5D54BA-0D1C-41DF-9487-903BD80F9E9E}" destId="{CEEBDCFA-0C26-4A70-AB02-B67A241FEA22}" srcOrd="1" destOrd="0" presId="urn:microsoft.com/office/officeart/2005/8/layout/orgChart1"/>
    <dgm:cxn modelId="{3AEFD739-ADAF-45FD-A233-A7DF5F0761BF}" type="presParOf" srcId="{BA79CAEA-ED6D-4F7B-AA6E-BA384BFDFF2C}" destId="{5645722D-BB11-4F27-B389-87FA85475FEC}" srcOrd="1" destOrd="0" presId="urn:microsoft.com/office/officeart/2005/8/layout/orgChart1"/>
    <dgm:cxn modelId="{C76B6944-5966-4C3E-AC94-7EC64F757897}" type="presParOf" srcId="{BA79CAEA-ED6D-4F7B-AA6E-BA384BFDFF2C}" destId="{F913546B-FBC0-4DA5-9906-E104A7363609}" srcOrd="2" destOrd="0" presId="urn:microsoft.com/office/officeart/2005/8/layout/orgChart1"/>
    <dgm:cxn modelId="{9578BBCE-19A4-4A6F-8C3E-09567AF53211}" type="presParOf" srcId="{FABE5219-7F28-4544-A5DA-15232698C76A}" destId="{AEBABC6C-91CC-4402-ADFE-F0F31B5337A1}" srcOrd="2" destOrd="0" presId="urn:microsoft.com/office/officeart/2005/8/layout/orgChart1"/>
    <dgm:cxn modelId="{36AEF9F8-A7D0-47AD-A3C5-4F82E61002FD}" type="presParOf" srcId="{FABE5219-7F28-4544-A5DA-15232698C76A}" destId="{5168F355-3B04-4C6C-97AF-F6C5E7294C71}" srcOrd="3" destOrd="0" presId="urn:microsoft.com/office/officeart/2005/8/layout/orgChart1"/>
    <dgm:cxn modelId="{63EC86B4-9413-4657-B2F0-80F8C376B681}" type="presParOf" srcId="{5168F355-3B04-4C6C-97AF-F6C5E7294C71}" destId="{F8225207-83BC-4F83-AC73-855B0211D60F}" srcOrd="0" destOrd="0" presId="urn:microsoft.com/office/officeart/2005/8/layout/orgChart1"/>
    <dgm:cxn modelId="{2F952BDF-A778-4A7F-B064-E8E73B8CD48F}" type="presParOf" srcId="{F8225207-83BC-4F83-AC73-855B0211D60F}" destId="{0EC74092-CFFF-40F5-A235-0E2625DA821B}" srcOrd="0" destOrd="0" presId="urn:microsoft.com/office/officeart/2005/8/layout/orgChart1"/>
    <dgm:cxn modelId="{C5D23193-17DD-4CC2-8CBF-031D1900DD6A}" type="presParOf" srcId="{F8225207-83BC-4F83-AC73-855B0211D60F}" destId="{C6E22EFB-96B9-427B-837A-2E5AD169931C}" srcOrd="1" destOrd="0" presId="urn:microsoft.com/office/officeart/2005/8/layout/orgChart1"/>
    <dgm:cxn modelId="{F642DAE7-2F2A-437D-ABC1-02820B91B434}" type="presParOf" srcId="{5168F355-3B04-4C6C-97AF-F6C5E7294C71}" destId="{CE4D05FA-9096-4BDD-8F4F-24B7295A7F2E}" srcOrd="1" destOrd="0" presId="urn:microsoft.com/office/officeart/2005/8/layout/orgChart1"/>
    <dgm:cxn modelId="{1BCB02CE-2AE6-4492-9BD8-442FDE84D8EF}" type="presParOf" srcId="{CE4D05FA-9096-4BDD-8F4F-24B7295A7F2E}" destId="{6EBC3A81-9A29-428A-902F-C324845A44F7}" srcOrd="0" destOrd="0" presId="urn:microsoft.com/office/officeart/2005/8/layout/orgChart1"/>
    <dgm:cxn modelId="{D13FA45A-DEE4-4E4B-BF9B-CA2DD4E85B7A}" type="presParOf" srcId="{CE4D05FA-9096-4BDD-8F4F-24B7295A7F2E}" destId="{0C5A0EAF-88BF-44FE-9F88-FDF52CDAA383}" srcOrd="1" destOrd="0" presId="urn:microsoft.com/office/officeart/2005/8/layout/orgChart1"/>
    <dgm:cxn modelId="{626A9AE5-B011-4328-9CFE-262D8A23556C}" type="presParOf" srcId="{0C5A0EAF-88BF-44FE-9F88-FDF52CDAA383}" destId="{E0EDC9D1-0889-4B41-A2A2-17F05E1AE5C5}" srcOrd="0" destOrd="0" presId="urn:microsoft.com/office/officeart/2005/8/layout/orgChart1"/>
    <dgm:cxn modelId="{FEB40DC6-0990-4AB9-9888-2B613EC758C5}" type="presParOf" srcId="{E0EDC9D1-0889-4B41-A2A2-17F05E1AE5C5}" destId="{2EEFAD51-7C86-45B4-9B54-0BBD88EC0F1F}" srcOrd="0" destOrd="0" presId="urn:microsoft.com/office/officeart/2005/8/layout/orgChart1"/>
    <dgm:cxn modelId="{93DB850E-83D5-463D-83DF-5F891EDFD2A2}" type="presParOf" srcId="{E0EDC9D1-0889-4B41-A2A2-17F05E1AE5C5}" destId="{4F0A6184-78C2-4E20-9371-A3C42E07CDE8}" srcOrd="1" destOrd="0" presId="urn:microsoft.com/office/officeart/2005/8/layout/orgChart1"/>
    <dgm:cxn modelId="{BCE815F6-9587-49FB-B3EB-8B6BFF30D175}" type="presParOf" srcId="{0C5A0EAF-88BF-44FE-9F88-FDF52CDAA383}" destId="{826FD653-CD8D-4BE2-8D6C-30C2F3EDEAD2}" srcOrd="1" destOrd="0" presId="urn:microsoft.com/office/officeart/2005/8/layout/orgChart1"/>
    <dgm:cxn modelId="{F2E47791-EB1F-4D45-A638-DA971D894304}" type="presParOf" srcId="{0C5A0EAF-88BF-44FE-9F88-FDF52CDAA383}" destId="{393FCB60-A310-4B5F-883F-8AA2F48B4657}" srcOrd="2" destOrd="0" presId="urn:microsoft.com/office/officeart/2005/8/layout/orgChart1"/>
    <dgm:cxn modelId="{B9966277-1758-4D30-8C1D-5F4E98E2D417}" type="presParOf" srcId="{5168F355-3B04-4C6C-97AF-F6C5E7294C71}" destId="{F15759DC-15CF-4B52-AA89-56B49A3FF037}" srcOrd="2" destOrd="0" presId="urn:microsoft.com/office/officeart/2005/8/layout/orgChart1"/>
    <dgm:cxn modelId="{DE9C67C2-386D-4B44-960E-22534F38CA08}" type="presParOf" srcId="{FABE5219-7F28-4544-A5DA-15232698C76A}" destId="{CD928015-472E-4DEC-98EF-AEE4DAACF241}" srcOrd="4" destOrd="0" presId="urn:microsoft.com/office/officeart/2005/8/layout/orgChart1"/>
    <dgm:cxn modelId="{53691D18-89BF-4D8D-B4B1-6EA8C0B2792D}" type="presParOf" srcId="{FABE5219-7F28-4544-A5DA-15232698C76A}" destId="{666F882D-2524-47F2-8010-C447DD1E2CB4}" srcOrd="5" destOrd="0" presId="urn:microsoft.com/office/officeart/2005/8/layout/orgChart1"/>
    <dgm:cxn modelId="{20F375EA-E7D9-4B37-B449-C24127023C0F}" type="presParOf" srcId="{666F882D-2524-47F2-8010-C447DD1E2CB4}" destId="{60B155FE-6B2D-4BB6-AE9B-24DCFE8D8364}" srcOrd="0" destOrd="0" presId="urn:microsoft.com/office/officeart/2005/8/layout/orgChart1"/>
    <dgm:cxn modelId="{96D61E58-3D58-4B4B-BC47-926CF0106D78}" type="presParOf" srcId="{60B155FE-6B2D-4BB6-AE9B-24DCFE8D8364}" destId="{3E43A82E-AE14-471E-8F4F-B0E1A7BFCB26}" srcOrd="0" destOrd="0" presId="urn:microsoft.com/office/officeart/2005/8/layout/orgChart1"/>
    <dgm:cxn modelId="{1CF14780-CF08-4F13-8335-879E66084663}" type="presParOf" srcId="{60B155FE-6B2D-4BB6-AE9B-24DCFE8D8364}" destId="{80CE0520-F054-4503-B052-5D0FC00875CE}" srcOrd="1" destOrd="0" presId="urn:microsoft.com/office/officeart/2005/8/layout/orgChart1"/>
    <dgm:cxn modelId="{20437D6D-088C-444F-95C2-462E1C5ABC9C}" type="presParOf" srcId="{666F882D-2524-47F2-8010-C447DD1E2CB4}" destId="{BC48B82B-EE81-4EBA-8C3D-57DE69C8D6FF}" srcOrd="1" destOrd="0" presId="urn:microsoft.com/office/officeart/2005/8/layout/orgChart1"/>
    <dgm:cxn modelId="{1FE32AD5-260C-402E-858E-F1D8F1B7273B}" type="presParOf" srcId="{666F882D-2524-47F2-8010-C447DD1E2CB4}" destId="{64030EC1-338B-4346-8F1E-26477E4A4759}" srcOrd="2" destOrd="0" presId="urn:microsoft.com/office/officeart/2005/8/layout/orgChart1"/>
    <dgm:cxn modelId="{1634DC92-FC5B-428B-B1FD-E737A145E3CF}" type="presParOf" srcId="{79E9D0DC-A5D4-475F-AE52-E471BB2E55B3}" destId="{8D66D7FA-5783-43DC-A357-9C2DE69B22F3}" srcOrd="2" destOrd="0" presId="urn:microsoft.com/office/officeart/2005/8/layout/orgChart1"/>
    <dgm:cxn modelId="{BC421404-FB54-4F11-8911-634FB20BA306}" type="presParOf" srcId="{8D66D7FA-5783-43DC-A357-9C2DE69B22F3}" destId="{D61C9951-3541-44BD-89BD-996C961A8C6D}" srcOrd="0" destOrd="0" presId="urn:microsoft.com/office/officeart/2005/8/layout/orgChart1"/>
    <dgm:cxn modelId="{9DBB11F8-75F1-4F77-87E1-BBC65F049BA9}" type="presParOf" srcId="{8D66D7FA-5783-43DC-A357-9C2DE69B22F3}" destId="{A9C15636-BBF0-4B28-83EA-5DC6566ADB73}" srcOrd="1" destOrd="0" presId="urn:microsoft.com/office/officeart/2005/8/layout/orgChart1"/>
    <dgm:cxn modelId="{29D9E422-326B-4578-BA41-093AF60B88DF}" type="presParOf" srcId="{A9C15636-BBF0-4B28-83EA-5DC6566ADB73}" destId="{DF9C8416-2EEB-4F68-9B59-6D75443D5AD1}" srcOrd="0" destOrd="0" presId="urn:microsoft.com/office/officeart/2005/8/layout/orgChart1"/>
    <dgm:cxn modelId="{4F418A1F-5D54-401B-A49F-F5A76D9A0095}" type="presParOf" srcId="{DF9C8416-2EEB-4F68-9B59-6D75443D5AD1}" destId="{4A0AF4D2-C74F-4E60-8696-D0B3E0E37996}" srcOrd="0" destOrd="0" presId="urn:microsoft.com/office/officeart/2005/8/layout/orgChart1"/>
    <dgm:cxn modelId="{3A07C3F4-B2B6-4D7C-AEC1-0FB6D6AAC06E}" type="presParOf" srcId="{DF9C8416-2EEB-4F68-9B59-6D75443D5AD1}" destId="{5949518F-83AA-465D-924B-42625F4293FA}" srcOrd="1" destOrd="0" presId="urn:microsoft.com/office/officeart/2005/8/layout/orgChart1"/>
    <dgm:cxn modelId="{26344E67-A60A-4F64-8052-B8F3A968EAAF}" type="presParOf" srcId="{A9C15636-BBF0-4B28-83EA-5DC6566ADB73}" destId="{3D0A504F-4C46-4E02-8F22-6125ECBA4E52}" srcOrd="1" destOrd="0" presId="urn:microsoft.com/office/officeart/2005/8/layout/orgChart1"/>
    <dgm:cxn modelId="{3CBC101E-30FF-4AEC-8D8D-AD896899DFEE}" type="presParOf" srcId="{A9C15636-BBF0-4B28-83EA-5DC6566ADB73}" destId="{14D35417-264B-48A8-843D-8F9FCD2AA082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94385D-9CE2-4FE8-885A-C9209E75315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D0B8F61-F038-4DF9-A9EC-F94839743DFB}">
      <dgm:prSet phldrT="[文字]"/>
      <dgm:spPr/>
      <dgm:t>
        <a:bodyPr/>
        <a:lstStyle/>
        <a:p>
          <a:r>
            <a:rPr lang="zh-TW" altLang="en-US" dirty="0" smtClean="0"/>
            <a:t>主任</a:t>
          </a:r>
          <a:endParaRPr lang="zh-TW" altLang="en-US" dirty="0"/>
        </a:p>
      </dgm:t>
    </dgm:pt>
    <dgm:pt modelId="{86B1AE13-FD8E-4904-9BA8-AF48E9B9D015}" type="parTrans" cxnId="{0E119E6A-3433-4801-AA47-09D011FAEBDB}">
      <dgm:prSet/>
      <dgm:spPr/>
      <dgm:t>
        <a:bodyPr/>
        <a:lstStyle/>
        <a:p>
          <a:endParaRPr lang="zh-TW" altLang="en-US"/>
        </a:p>
      </dgm:t>
    </dgm:pt>
    <dgm:pt modelId="{BDEFC4F2-8C98-432E-9A93-A441564BF539}" type="sibTrans" cxnId="{0E119E6A-3433-4801-AA47-09D011FAEBDB}">
      <dgm:prSet/>
      <dgm:spPr/>
      <dgm:t>
        <a:bodyPr/>
        <a:lstStyle/>
        <a:p>
          <a:endParaRPr lang="zh-TW" altLang="en-US"/>
        </a:p>
      </dgm:t>
    </dgm:pt>
    <dgm:pt modelId="{797BC938-1FD0-4DB4-A34A-82DCF937CDA0}">
      <dgm:prSet phldrT="[文字]"/>
      <dgm:spPr/>
      <dgm:t>
        <a:bodyPr/>
        <a:lstStyle/>
        <a:p>
          <a:r>
            <a:rPr lang="zh-TW" altLang="en-US" dirty="0" smtClean="0"/>
            <a:t>每日工作</a:t>
          </a:r>
          <a:endParaRPr lang="en-US" altLang="zh-TW" dirty="0" smtClean="0"/>
        </a:p>
        <a:p>
          <a:r>
            <a:rPr lang="zh-TW" altLang="en-US" dirty="0" smtClean="0"/>
            <a:t>報告</a:t>
          </a:r>
          <a:endParaRPr lang="zh-TW" altLang="en-US" dirty="0"/>
        </a:p>
      </dgm:t>
    </dgm:pt>
    <dgm:pt modelId="{24A9F9EB-3525-4C20-A575-9AE2BD5027DC}" type="parTrans" cxnId="{21D80BB3-0975-4569-ABCE-47E24CB53A5A}">
      <dgm:prSet/>
      <dgm:spPr/>
      <dgm:t>
        <a:bodyPr/>
        <a:lstStyle/>
        <a:p>
          <a:endParaRPr lang="zh-TW" altLang="en-US"/>
        </a:p>
      </dgm:t>
    </dgm:pt>
    <dgm:pt modelId="{06CDFA18-7207-4361-B08F-DCFCC90206C2}" type="sibTrans" cxnId="{21D80BB3-0975-4569-ABCE-47E24CB53A5A}">
      <dgm:prSet/>
      <dgm:spPr/>
      <dgm:t>
        <a:bodyPr/>
        <a:lstStyle/>
        <a:p>
          <a:endParaRPr lang="zh-TW" altLang="en-US"/>
        </a:p>
      </dgm:t>
    </dgm:pt>
    <dgm:pt modelId="{6E97076C-2159-42E3-BD06-383C3F557040}">
      <dgm:prSet/>
      <dgm:spPr/>
      <dgm:t>
        <a:bodyPr/>
        <a:lstStyle/>
        <a:p>
          <a:r>
            <a:rPr lang="zh-TW" altLang="en-US" dirty="0" smtClean="0"/>
            <a:t>檢視工作日誌通報記錄</a:t>
          </a:r>
          <a:endParaRPr lang="zh-TW" altLang="en-US" dirty="0"/>
        </a:p>
      </dgm:t>
    </dgm:pt>
    <dgm:pt modelId="{8807AC8F-2EF7-48AC-81E1-1200CFEC6039}" type="parTrans" cxnId="{73608437-E7EE-4455-A42A-4C5E6510473E}">
      <dgm:prSet/>
      <dgm:spPr/>
      <dgm:t>
        <a:bodyPr/>
        <a:lstStyle/>
        <a:p>
          <a:endParaRPr lang="zh-TW" altLang="en-US"/>
        </a:p>
      </dgm:t>
    </dgm:pt>
    <dgm:pt modelId="{D97E29CF-210A-4C91-83CE-E943FEFE88B5}" type="sibTrans" cxnId="{73608437-E7EE-4455-A42A-4C5E6510473E}">
      <dgm:prSet/>
      <dgm:spPr/>
      <dgm:t>
        <a:bodyPr/>
        <a:lstStyle/>
        <a:p>
          <a:endParaRPr lang="zh-TW" altLang="en-US"/>
        </a:p>
      </dgm:t>
    </dgm:pt>
    <dgm:pt modelId="{4B3380D7-92B2-40C8-B2D6-70DF353D1271}" type="pres">
      <dgm:prSet presAssocID="{EF94385D-9CE2-4FE8-885A-C9209E75315D}" presName="linearFlow" presStyleCnt="0">
        <dgm:presLayoutVars>
          <dgm:resizeHandles val="exact"/>
        </dgm:presLayoutVars>
      </dgm:prSet>
      <dgm:spPr/>
    </dgm:pt>
    <dgm:pt modelId="{4D0E3D46-75DB-4074-ACF3-AAEDFF713F82}" type="pres">
      <dgm:prSet presAssocID="{9D0B8F61-F038-4DF9-A9EC-F94839743DF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0A5F0D-A4DD-42FD-9DA5-1CF691B08B50}" type="pres">
      <dgm:prSet presAssocID="{BDEFC4F2-8C98-432E-9A93-A441564BF539}" presName="sibTrans" presStyleLbl="sibTrans2D1" presStyleIdx="0" presStyleCnt="2" custAng="10800000"/>
      <dgm:spPr/>
      <dgm:t>
        <a:bodyPr/>
        <a:lstStyle/>
        <a:p>
          <a:endParaRPr lang="zh-TW" altLang="en-US"/>
        </a:p>
      </dgm:t>
    </dgm:pt>
    <dgm:pt modelId="{2CCC7C46-0693-4FD4-82F4-0DFB1B4FEDC0}" type="pres">
      <dgm:prSet presAssocID="{BDEFC4F2-8C98-432E-9A93-A441564BF539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02E5211C-8332-4DD7-ACC4-F15411037A35}" type="pres">
      <dgm:prSet presAssocID="{797BC938-1FD0-4DB4-A34A-82DCF937CD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063A8C-0982-4C5B-BF3D-893B71B1D66F}" type="pres">
      <dgm:prSet presAssocID="{06CDFA18-7207-4361-B08F-DCFCC90206C2}" presName="sibTrans" presStyleLbl="sibTrans2D1" presStyleIdx="1" presStyleCnt="2" custAng="10800000"/>
      <dgm:spPr/>
      <dgm:t>
        <a:bodyPr/>
        <a:lstStyle/>
        <a:p>
          <a:endParaRPr lang="zh-TW" altLang="en-US"/>
        </a:p>
      </dgm:t>
    </dgm:pt>
    <dgm:pt modelId="{D3CC353D-319C-4266-927B-AF647F3D7F67}" type="pres">
      <dgm:prSet presAssocID="{06CDFA18-7207-4361-B08F-DCFCC90206C2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6FA65442-E7C7-4D2F-B258-073556BA2FBA}" type="pres">
      <dgm:prSet presAssocID="{6E97076C-2159-42E3-BD06-383C3F557040}" presName="node" presStyleLbl="node1" presStyleIdx="2" presStyleCnt="3" custAng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119E6A-3433-4801-AA47-09D011FAEBDB}" srcId="{EF94385D-9CE2-4FE8-885A-C9209E75315D}" destId="{9D0B8F61-F038-4DF9-A9EC-F94839743DFB}" srcOrd="0" destOrd="0" parTransId="{86B1AE13-FD8E-4904-9BA8-AF48E9B9D015}" sibTransId="{BDEFC4F2-8C98-432E-9A93-A441564BF539}"/>
    <dgm:cxn modelId="{94787A8A-8A20-4FFB-9A11-69CCA12C455E}" type="presOf" srcId="{EF94385D-9CE2-4FE8-885A-C9209E75315D}" destId="{4B3380D7-92B2-40C8-B2D6-70DF353D1271}" srcOrd="0" destOrd="0" presId="urn:microsoft.com/office/officeart/2005/8/layout/process2"/>
    <dgm:cxn modelId="{D36B6D9A-9120-492A-AADE-E05B18B6250B}" type="presOf" srcId="{9D0B8F61-F038-4DF9-A9EC-F94839743DFB}" destId="{4D0E3D46-75DB-4074-ACF3-AAEDFF713F82}" srcOrd="0" destOrd="0" presId="urn:microsoft.com/office/officeart/2005/8/layout/process2"/>
    <dgm:cxn modelId="{A672E9E5-4B78-4FF5-9585-1E60C139C762}" type="presOf" srcId="{797BC938-1FD0-4DB4-A34A-82DCF937CDA0}" destId="{02E5211C-8332-4DD7-ACC4-F15411037A35}" srcOrd="0" destOrd="0" presId="urn:microsoft.com/office/officeart/2005/8/layout/process2"/>
    <dgm:cxn modelId="{C6A7365D-3BAE-45C7-8DBD-AA6F698C42CB}" type="presOf" srcId="{06CDFA18-7207-4361-B08F-DCFCC90206C2}" destId="{C1063A8C-0982-4C5B-BF3D-893B71B1D66F}" srcOrd="0" destOrd="0" presId="urn:microsoft.com/office/officeart/2005/8/layout/process2"/>
    <dgm:cxn modelId="{9D37BBB3-086C-462E-A0D4-59821CFD5652}" type="presOf" srcId="{6E97076C-2159-42E3-BD06-383C3F557040}" destId="{6FA65442-E7C7-4D2F-B258-073556BA2FBA}" srcOrd="0" destOrd="0" presId="urn:microsoft.com/office/officeart/2005/8/layout/process2"/>
    <dgm:cxn modelId="{199DCAA5-8F37-46FA-B4F9-C803FEA978F4}" type="presOf" srcId="{BDEFC4F2-8C98-432E-9A93-A441564BF539}" destId="{4C0A5F0D-A4DD-42FD-9DA5-1CF691B08B50}" srcOrd="0" destOrd="0" presId="urn:microsoft.com/office/officeart/2005/8/layout/process2"/>
    <dgm:cxn modelId="{21D80BB3-0975-4569-ABCE-47E24CB53A5A}" srcId="{EF94385D-9CE2-4FE8-885A-C9209E75315D}" destId="{797BC938-1FD0-4DB4-A34A-82DCF937CDA0}" srcOrd="1" destOrd="0" parTransId="{24A9F9EB-3525-4C20-A575-9AE2BD5027DC}" sibTransId="{06CDFA18-7207-4361-B08F-DCFCC90206C2}"/>
    <dgm:cxn modelId="{73608437-E7EE-4455-A42A-4C5E6510473E}" srcId="{EF94385D-9CE2-4FE8-885A-C9209E75315D}" destId="{6E97076C-2159-42E3-BD06-383C3F557040}" srcOrd="2" destOrd="0" parTransId="{8807AC8F-2EF7-48AC-81E1-1200CFEC6039}" sibTransId="{D97E29CF-210A-4C91-83CE-E943FEFE88B5}"/>
    <dgm:cxn modelId="{259E2FB4-3A2F-49AD-B20C-B3601FC928C9}" type="presOf" srcId="{BDEFC4F2-8C98-432E-9A93-A441564BF539}" destId="{2CCC7C46-0693-4FD4-82F4-0DFB1B4FEDC0}" srcOrd="1" destOrd="0" presId="urn:microsoft.com/office/officeart/2005/8/layout/process2"/>
    <dgm:cxn modelId="{880ECAB9-8F8D-4DCA-9624-48CED7D3498C}" type="presOf" srcId="{06CDFA18-7207-4361-B08F-DCFCC90206C2}" destId="{D3CC353D-319C-4266-927B-AF647F3D7F67}" srcOrd="1" destOrd="0" presId="urn:microsoft.com/office/officeart/2005/8/layout/process2"/>
    <dgm:cxn modelId="{6CB7386A-0889-4B73-87BA-28AC2E8EA902}" type="presParOf" srcId="{4B3380D7-92B2-40C8-B2D6-70DF353D1271}" destId="{4D0E3D46-75DB-4074-ACF3-AAEDFF713F82}" srcOrd="0" destOrd="0" presId="urn:microsoft.com/office/officeart/2005/8/layout/process2"/>
    <dgm:cxn modelId="{C22287AE-B245-44E4-A2B3-78058BFD8E1D}" type="presParOf" srcId="{4B3380D7-92B2-40C8-B2D6-70DF353D1271}" destId="{4C0A5F0D-A4DD-42FD-9DA5-1CF691B08B50}" srcOrd="1" destOrd="0" presId="urn:microsoft.com/office/officeart/2005/8/layout/process2"/>
    <dgm:cxn modelId="{8270975B-2A1B-4BE6-A57B-57EC4AAB6A6B}" type="presParOf" srcId="{4C0A5F0D-A4DD-42FD-9DA5-1CF691B08B50}" destId="{2CCC7C46-0693-4FD4-82F4-0DFB1B4FEDC0}" srcOrd="0" destOrd="0" presId="urn:microsoft.com/office/officeart/2005/8/layout/process2"/>
    <dgm:cxn modelId="{4AAE35FB-FA81-48C2-91D8-5B35DB9B849A}" type="presParOf" srcId="{4B3380D7-92B2-40C8-B2D6-70DF353D1271}" destId="{02E5211C-8332-4DD7-ACC4-F15411037A35}" srcOrd="2" destOrd="0" presId="urn:microsoft.com/office/officeart/2005/8/layout/process2"/>
    <dgm:cxn modelId="{67D1AC33-9B1B-4FCB-BD43-87994D54F7FB}" type="presParOf" srcId="{4B3380D7-92B2-40C8-B2D6-70DF353D1271}" destId="{C1063A8C-0982-4C5B-BF3D-893B71B1D66F}" srcOrd="3" destOrd="0" presId="urn:microsoft.com/office/officeart/2005/8/layout/process2"/>
    <dgm:cxn modelId="{2CFD78FC-5E11-4DB3-9438-F016F14A4774}" type="presParOf" srcId="{C1063A8C-0982-4C5B-BF3D-893B71B1D66F}" destId="{D3CC353D-319C-4266-927B-AF647F3D7F67}" srcOrd="0" destOrd="0" presId="urn:microsoft.com/office/officeart/2005/8/layout/process2"/>
    <dgm:cxn modelId="{1D561356-9627-4FC7-BD2F-4E0302B1B421}" type="presParOf" srcId="{4B3380D7-92B2-40C8-B2D6-70DF353D1271}" destId="{6FA65442-E7C7-4D2F-B258-073556BA2FB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1F02A1-A01F-401B-9169-2BAC11EC118F}" type="doc">
      <dgm:prSet loTypeId="urn:microsoft.com/office/officeart/2005/8/layout/process5" loCatId="process" qsTypeId="urn:microsoft.com/office/officeart/2005/8/quickstyle/3d1" qsCatId="3D" csTypeId="urn:microsoft.com/office/officeart/2005/8/colors/accent0_1" csCatId="mainScheme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zh-TW" altLang="en-US"/>
        </a:p>
      </dgm:t>
    </dgm:pt>
    <dgm:pt modelId="{E72840DF-16CF-4231-89DD-8B056E155B6E}">
      <dgm:prSet phldrT="[文字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每日檢視前日</a:t>
          </a:r>
          <a:endParaRPr lang="en-US" altLang="zh-TW" sz="2000" b="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ctr"/>
          <a:r>
            <a:rPr lang="zh-TW" altLang="en-US" sz="2000" b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值班觀測紀錄及電碼</a:t>
          </a:r>
          <a:endParaRPr lang="zh-TW" altLang="en-US" sz="2000" b="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0C3FB42A-DC44-4C4E-A944-EBEF98BB2F22}" type="parTrans" cxnId="{9CF2ABDC-1A0D-4DB4-A925-A59B414F1676}">
      <dgm:prSet/>
      <dgm:spPr/>
      <dgm:t>
        <a:bodyPr/>
        <a:lstStyle/>
        <a:p>
          <a:endParaRPr lang="zh-TW" altLang="en-US" sz="2000"/>
        </a:p>
      </dgm:t>
    </dgm:pt>
    <dgm:pt modelId="{849499D9-34FA-4CEE-8B5B-D444AF8F554A}" type="sibTrans" cxnId="{9CF2ABDC-1A0D-4DB4-A925-A59B414F1676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 sz="2000" b="1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新細明體"/>
            <a:cs typeface="+mn-cs"/>
          </a:endParaRPr>
        </a:p>
      </dgm:t>
    </dgm:pt>
    <dgm:pt modelId="{2C0FBE2D-BB35-42C7-B581-0466DD2C5E34}">
      <dgm:prSet phldrT="[文字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督導檢視填製</a:t>
          </a:r>
          <a:endParaRPr lang="en-US" altLang="zh-TW" sz="2000" b="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ctr"/>
          <a:r>
            <a:rPr lang="zh-TW" altLang="en-US" sz="2000" b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品質管制審查表</a:t>
          </a:r>
          <a:endParaRPr lang="zh-TW" altLang="en-US" sz="2000" b="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B22AE0F1-3855-46F1-AB8E-180B0BA1E0BB}" type="parTrans" cxnId="{35A9E3BA-40B4-4DB5-A133-A3A549BF5690}">
      <dgm:prSet/>
      <dgm:spPr/>
      <dgm:t>
        <a:bodyPr/>
        <a:lstStyle/>
        <a:p>
          <a:endParaRPr lang="zh-TW" altLang="en-US" sz="2000"/>
        </a:p>
      </dgm:t>
    </dgm:pt>
    <dgm:pt modelId="{94524576-18FA-4B6D-8786-BAFC35DFAAE9}" type="sibTrans" cxnId="{35A9E3BA-40B4-4DB5-A133-A3A549BF5690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 sz="20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新細明體"/>
            <a:cs typeface="+mn-cs"/>
          </a:endParaRPr>
        </a:p>
      </dgm:t>
    </dgm:pt>
    <dgm:pt modelId="{25C6350E-7345-4D2B-92F8-3A65EA0BFFD9}">
      <dgm:prSet phldrT="[文字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錯誤情況記錄</a:t>
          </a:r>
          <a:endParaRPr lang="en-US" altLang="zh-TW" sz="2000" b="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ctr"/>
          <a:r>
            <a:rPr lang="zh-TW" altLang="en-US" sz="2000" b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告知值班同仁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F4D867EB-2CF5-4FA8-8C7D-367C69C835DF}" type="parTrans" cxnId="{3B5BD8A7-F170-4FCE-9AB1-13D5AC30CBA0}">
      <dgm:prSet/>
      <dgm:spPr/>
      <dgm:t>
        <a:bodyPr/>
        <a:lstStyle/>
        <a:p>
          <a:endParaRPr lang="zh-TW" altLang="en-US" sz="2000"/>
        </a:p>
      </dgm:t>
    </dgm:pt>
    <dgm:pt modelId="{51B69D88-3154-4ECC-A459-DBFE02383264}" type="sibTrans" cxnId="{3B5BD8A7-F170-4FCE-9AB1-13D5AC30CBA0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 sz="20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新細明體"/>
            <a:cs typeface="+mn-cs"/>
          </a:endParaRPr>
        </a:p>
      </dgm:t>
    </dgm:pt>
    <dgm:pt modelId="{8D9C41D9-CF9F-4DDF-AF78-637CDE4269C9}">
      <dgm:prSet phldrT="[文字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將錯誤納入</a:t>
          </a:r>
          <a:endParaRPr lang="en-US" altLang="zh-TW" sz="2000" b="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ctr"/>
          <a:r>
            <a:rPr lang="zh-TW" altLang="en-US" sz="2000" b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席位查核重點</a:t>
          </a:r>
          <a:endParaRPr lang="zh-TW" altLang="en-US" sz="2000" b="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1CB6703A-CA0B-41D9-A98A-4DA199B73598}" type="parTrans" cxnId="{C2249C81-81A5-4AA0-A2EB-220DE98DF734}">
      <dgm:prSet/>
      <dgm:spPr/>
      <dgm:t>
        <a:bodyPr/>
        <a:lstStyle/>
        <a:p>
          <a:endParaRPr lang="zh-TW" altLang="en-US" sz="2000"/>
        </a:p>
      </dgm:t>
    </dgm:pt>
    <dgm:pt modelId="{337D8A87-347F-4439-9CD4-35E8DB9A2E48}" type="sibTrans" cxnId="{C2249C81-81A5-4AA0-A2EB-220DE98DF734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 sz="20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新細明體"/>
            <a:cs typeface="+mn-cs"/>
          </a:endParaRPr>
        </a:p>
      </dgm:t>
    </dgm:pt>
    <dgm:pt modelId="{E53090E1-C0B0-477B-8905-518AEC47235A}">
      <dgm:prSet phldrT="[文字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席位查核決定</a:t>
          </a:r>
          <a:endParaRPr lang="en-US" altLang="zh-TW" sz="2000" b="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ctr"/>
          <a:r>
            <a:rPr lang="zh-TW" altLang="en-US" sz="2000" b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是否熟悉強化</a:t>
          </a:r>
          <a:r>
            <a:rPr lang="en-US" altLang="zh-TW" sz="2000" b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2000" b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不限次數</a:t>
          </a:r>
          <a:r>
            <a:rPr lang="en-US" altLang="zh-TW" sz="2000" b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C2123CF-5AE2-4A14-9639-60930C08CE91}" type="parTrans" cxnId="{B72F98EE-F553-48DC-BB43-B4B00B910C69}">
      <dgm:prSet/>
      <dgm:spPr/>
      <dgm:t>
        <a:bodyPr/>
        <a:lstStyle/>
        <a:p>
          <a:endParaRPr lang="zh-TW" altLang="en-US" sz="2000"/>
        </a:p>
      </dgm:t>
    </dgm:pt>
    <dgm:pt modelId="{9EAADDE6-1571-4A12-A3DD-F9AD5F44975E}" type="sibTrans" cxnId="{B72F98EE-F553-48DC-BB43-B4B00B910C69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zh-TW" altLang="en-US" sz="20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新細明體"/>
            <a:cs typeface="+mn-cs"/>
          </a:endParaRPr>
        </a:p>
      </dgm:t>
    </dgm:pt>
    <dgm:pt modelId="{A5854129-960C-44C0-8DB9-B68649CDD4AE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zh-TW" altLang="en-US" sz="20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資料送氣象中心</a:t>
          </a:r>
          <a:endParaRPr lang="en-US" altLang="zh-TW" sz="2000" b="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ctr"/>
          <a:r>
            <a:rPr lang="zh-TW" altLang="en-US" sz="2000" b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進行</a:t>
          </a:r>
          <a:r>
            <a:rPr lang="en-US" altLang="en-US" sz="2000" b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KPI</a:t>
          </a:r>
          <a:r>
            <a:rPr lang="zh-TW" altLang="en-US" sz="2000" b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統計</a:t>
          </a:r>
          <a:endParaRPr lang="zh-TW" altLang="en-US" sz="20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7EBA8921-E05A-4150-8614-631C9C25BB2D}" type="parTrans" cxnId="{D73A3522-9414-4157-8957-4332383AE186}">
      <dgm:prSet/>
      <dgm:spPr/>
      <dgm:t>
        <a:bodyPr/>
        <a:lstStyle/>
        <a:p>
          <a:endParaRPr lang="zh-TW" altLang="en-US" sz="2000"/>
        </a:p>
      </dgm:t>
    </dgm:pt>
    <dgm:pt modelId="{968EB137-2BF5-481C-A3F2-FA0326A5BD2B}" type="sibTrans" cxnId="{D73A3522-9414-4157-8957-4332383AE186}">
      <dgm:prSet custT="1"/>
      <dgm:spPr>
        <a:xfrm rot="5400000">
          <a:off x="2000029" y="3653244"/>
          <a:ext cx="463494" cy="542200"/>
        </a:xfrm>
      </dgm:spPr>
      <dgm:t>
        <a:bodyPr/>
        <a:lstStyle/>
        <a:p>
          <a:endParaRPr lang="zh-TW" altLang="en-US" sz="20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ahoma"/>
            <a:ea typeface="新細明體"/>
            <a:cs typeface="+mn-cs"/>
          </a:endParaRPr>
        </a:p>
      </dgm:t>
    </dgm:pt>
    <dgm:pt modelId="{4BD3F3FD-8FB2-4584-B61D-CA31599069DB}" type="pres">
      <dgm:prSet presAssocID="{CF1F02A1-A01F-401B-9169-2BAC11EC11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E4A4049-D0B6-4909-921E-38801921E99A}" type="pres">
      <dgm:prSet presAssocID="{E72840DF-16CF-4231-89DD-8B056E155B6E}" presName="node" presStyleLbl="node1" presStyleIdx="0" presStyleCnt="6" custScaleX="115288" custScaleY="91682">
        <dgm:presLayoutVars>
          <dgm:bulletEnabled val="1"/>
        </dgm:presLayoutVars>
      </dgm:prSet>
      <dgm:spPr>
        <a:xfrm>
          <a:off x="1138630" y="2134"/>
          <a:ext cx="2186293" cy="1311776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CBF19E8B-210A-4EFF-97E7-6ED97D07F6B3}" type="pres">
      <dgm:prSet presAssocID="{849499D9-34FA-4CEE-8B5B-D444AF8F554A}" presName="sibTrans" presStyleLbl="sibTrans2D1" presStyleIdx="0" presStyleCnt="5"/>
      <dgm:spPr>
        <a:xfrm>
          <a:off x="3517317" y="386921"/>
          <a:ext cx="463494" cy="542200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C619B2C8-E6A4-49DF-AA53-6E6778FDCDCC}" type="pres">
      <dgm:prSet presAssocID="{849499D9-34FA-4CEE-8B5B-D444AF8F554A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A91FEA98-CF66-465A-8B43-E7D0BB4EF72F}" type="pres">
      <dgm:prSet presAssocID="{2C0FBE2D-BB35-42C7-B581-0466DD2C5E34}" presName="node" presStyleLbl="node1" presStyleIdx="1" presStyleCnt="6" custScaleX="136800">
        <dgm:presLayoutVars>
          <dgm:bulletEnabled val="1"/>
        </dgm:presLayoutVars>
      </dgm:prSet>
      <dgm:spPr>
        <a:xfrm>
          <a:off x="4199441" y="2134"/>
          <a:ext cx="2186293" cy="1311776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E3487B7B-82D4-4E22-9F56-6BF16D094DE1}" type="pres">
      <dgm:prSet presAssocID="{94524576-18FA-4B6D-8786-BAFC35DFAAE9}" presName="sibTrans" presStyleLbl="sibTrans2D1" presStyleIdx="1" presStyleCnt="5"/>
      <dgm:spPr>
        <a:xfrm>
          <a:off x="6578128" y="386921"/>
          <a:ext cx="463494" cy="542200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5F7349E1-2562-4448-ABDA-C7D849FF0502}" type="pres">
      <dgm:prSet presAssocID="{94524576-18FA-4B6D-8786-BAFC35DFAAE9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6F49A475-A35D-4986-9961-882B2737156B}" type="pres">
      <dgm:prSet presAssocID="{25C6350E-7345-4D2B-92F8-3A65EA0BFFD9}" presName="node" presStyleLbl="node1" presStyleIdx="2" presStyleCnt="6" custScaleX="110779">
        <dgm:presLayoutVars>
          <dgm:bulletEnabled val="1"/>
        </dgm:presLayoutVars>
      </dgm:prSet>
      <dgm:spPr>
        <a:xfrm>
          <a:off x="7260252" y="2134"/>
          <a:ext cx="2186293" cy="1311776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02E1E896-DBA1-43EA-AF38-DA9C41A7646B}" type="pres">
      <dgm:prSet presAssocID="{51B69D88-3154-4ECC-A459-DBFE02383264}" presName="sibTrans" presStyleLbl="sibTrans2D1" presStyleIdx="2" presStyleCnt="5"/>
      <dgm:spPr>
        <a:xfrm rot="5400000">
          <a:off x="8121652" y="1466950"/>
          <a:ext cx="463494" cy="542200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55052BB9-2A9E-423B-A7E1-7F78035F9396}" type="pres">
      <dgm:prSet presAssocID="{51B69D88-3154-4ECC-A459-DBFE02383264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A19C7E95-B7E7-4CE4-AA30-2B6720159685}" type="pres">
      <dgm:prSet presAssocID="{8D9C41D9-CF9F-4DDF-AF78-637CDE4269C9}" presName="node" presStyleLbl="node1" presStyleIdx="3" presStyleCnt="6" custScaleX="112553">
        <dgm:presLayoutVars>
          <dgm:bulletEnabled val="1"/>
        </dgm:presLayoutVars>
      </dgm:prSet>
      <dgm:spPr>
        <a:xfrm>
          <a:off x="7260252" y="2188427"/>
          <a:ext cx="2186293" cy="1311776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4C2A2A1C-E696-4C4E-8983-C3844B100C39}" type="pres">
      <dgm:prSet presAssocID="{337D8A87-347F-4439-9CD4-35E8DB9A2E48}" presName="sibTrans" presStyleLbl="sibTrans2D1" presStyleIdx="3" presStyleCnt="5"/>
      <dgm:spPr>
        <a:xfrm rot="10800000">
          <a:off x="6604364" y="2573215"/>
          <a:ext cx="463494" cy="542200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FB872784-3473-4EF9-873F-142311126181}" type="pres">
      <dgm:prSet presAssocID="{337D8A87-347F-4439-9CD4-35E8DB9A2E48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49FC4503-7B27-46FC-8ADE-87D7C8A47F31}" type="pres">
      <dgm:prSet presAssocID="{E53090E1-C0B0-477B-8905-518AEC47235A}" presName="node" presStyleLbl="node1" presStyleIdx="4" presStyleCnt="6" custScaleX="131853">
        <dgm:presLayoutVars>
          <dgm:bulletEnabled val="1"/>
        </dgm:presLayoutVars>
      </dgm:prSet>
      <dgm:spPr>
        <a:xfrm>
          <a:off x="4199441" y="2188427"/>
          <a:ext cx="2186293" cy="1311776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55EBBAF4-555F-4614-9411-54AF9F710C13}" type="pres">
      <dgm:prSet presAssocID="{9EAADDE6-1571-4A12-A3DD-F9AD5F44975E}" presName="sibTrans" presStyleLbl="sibTrans2D1" presStyleIdx="4" presStyleCnt="5"/>
      <dgm:spPr>
        <a:xfrm rot="10800000">
          <a:off x="3543553" y="2573215"/>
          <a:ext cx="463494" cy="542200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446930D9-E1F4-417B-895E-ABE93BCE8EB6}" type="pres">
      <dgm:prSet presAssocID="{9EAADDE6-1571-4A12-A3DD-F9AD5F44975E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3A8AB5AE-FBBD-41CF-B6FF-103CD758B7BA}" type="pres">
      <dgm:prSet presAssocID="{A5854129-960C-44C0-8DB9-B68649CDD4AE}" presName="node" presStyleLbl="node1" presStyleIdx="5" presStyleCnt="6" custScaleX="120031" custScaleY="98514" custLinFactNeighborX="-11789" custLinFactNeighborY="648">
        <dgm:presLayoutVars>
          <dgm:bulletEnabled val="1"/>
        </dgm:presLayoutVars>
      </dgm:prSet>
      <dgm:spPr>
        <a:xfrm>
          <a:off x="1138630" y="2188427"/>
          <a:ext cx="2186293" cy="1311776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</dgm:ptLst>
  <dgm:cxnLst>
    <dgm:cxn modelId="{C2249C81-81A5-4AA0-A2EB-220DE98DF734}" srcId="{CF1F02A1-A01F-401B-9169-2BAC11EC118F}" destId="{8D9C41D9-CF9F-4DDF-AF78-637CDE4269C9}" srcOrd="3" destOrd="0" parTransId="{1CB6703A-CA0B-41D9-A98A-4DA199B73598}" sibTransId="{337D8A87-347F-4439-9CD4-35E8DB9A2E48}"/>
    <dgm:cxn modelId="{8210E9F0-1E42-4134-9466-6ABF9E1BD251}" type="presOf" srcId="{E53090E1-C0B0-477B-8905-518AEC47235A}" destId="{49FC4503-7B27-46FC-8ADE-87D7C8A47F31}" srcOrd="0" destOrd="0" presId="urn:microsoft.com/office/officeart/2005/8/layout/process5"/>
    <dgm:cxn modelId="{5D0D6D37-E1C4-47CE-AC78-5823B9EC6EF5}" type="presOf" srcId="{CF1F02A1-A01F-401B-9169-2BAC11EC118F}" destId="{4BD3F3FD-8FB2-4584-B61D-CA31599069DB}" srcOrd="0" destOrd="0" presId="urn:microsoft.com/office/officeart/2005/8/layout/process5"/>
    <dgm:cxn modelId="{E4808DB5-B790-43B1-AD5C-9B8B4154D2D4}" type="presOf" srcId="{337D8A87-347F-4439-9CD4-35E8DB9A2E48}" destId="{4C2A2A1C-E696-4C4E-8983-C3844B100C39}" srcOrd="0" destOrd="0" presId="urn:microsoft.com/office/officeart/2005/8/layout/process5"/>
    <dgm:cxn modelId="{3B5BD8A7-F170-4FCE-9AB1-13D5AC30CBA0}" srcId="{CF1F02A1-A01F-401B-9169-2BAC11EC118F}" destId="{25C6350E-7345-4D2B-92F8-3A65EA0BFFD9}" srcOrd="2" destOrd="0" parTransId="{F4D867EB-2CF5-4FA8-8C7D-367C69C835DF}" sibTransId="{51B69D88-3154-4ECC-A459-DBFE02383264}"/>
    <dgm:cxn modelId="{9B82904E-09E8-4AAA-8E9D-DFD29D6B6C28}" type="presOf" srcId="{9EAADDE6-1571-4A12-A3DD-F9AD5F44975E}" destId="{55EBBAF4-555F-4614-9411-54AF9F710C13}" srcOrd="0" destOrd="0" presId="urn:microsoft.com/office/officeart/2005/8/layout/process5"/>
    <dgm:cxn modelId="{E86BF0CD-06E5-4EC2-B3C0-ABA097BE6E25}" type="presOf" srcId="{51B69D88-3154-4ECC-A459-DBFE02383264}" destId="{55052BB9-2A9E-423B-A7E1-7F78035F9396}" srcOrd="1" destOrd="0" presId="urn:microsoft.com/office/officeart/2005/8/layout/process5"/>
    <dgm:cxn modelId="{CAE87D61-9F5F-4EBF-B72E-D8B393A344CA}" type="presOf" srcId="{849499D9-34FA-4CEE-8B5B-D444AF8F554A}" destId="{C619B2C8-E6A4-49DF-AA53-6E6778FDCDCC}" srcOrd="1" destOrd="0" presId="urn:microsoft.com/office/officeart/2005/8/layout/process5"/>
    <dgm:cxn modelId="{3EC22CAB-1818-4C48-A005-8680DA2685F6}" type="presOf" srcId="{8D9C41D9-CF9F-4DDF-AF78-637CDE4269C9}" destId="{A19C7E95-B7E7-4CE4-AA30-2B6720159685}" srcOrd="0" destOrd="0" presId="urn:microsoft.com/office/officeart/2005/8/layout/process5"/>
    <dgm:cxn modelId="{0576CAAA-F1CB-4A57-B9E4-E677BC68D902}" type="presOf" srcId="{849499D9-34FA-4CEE-8B5B-D444AF8F554A}" destId="{CBF19E8B-210A-4EFF-97E7-6ED97D07F6B3}" srcOrd="0" destOrd="0" presId="urn:microsoft.com/office/officeart/2005/8/layout/process5"/>
    <dgm:cxn modelId="{35A9E3BA-40B4-4DB5-A133-A3A549BF5690}" srcId="{CF1F02A1-A01F-401B-9169-2BAC11EC118F}" destId="{2C0FBE2D-BB35-42C7-B581-0466DD2C5E34}" srcOrd="1" destOrd="0" parTransId="{B22AE0F1-3855-46F1-AB8E-180B0BA1E0BB}" sibTransId="{94524576-18FA-4B6D-8786-BAFC35DFAAE9}"/>
    <dgm:cxn modelId="{9CF2ABDC-1A0D-4DB4-A925-A59B414F1676}" srcId="{CF1F02A1-A01F-401B-9169-2BAC11EC118F}" destId="{E72840DF-16CF-4231-89DD-8B056E155B6E}" srcOrd="0" destOrd="0" parTransId="{0C3FB42A-DC44-4C4E-A944-EBEF98BB2F22}" sibTransId="{849499D9-34FA-4CEE-8B5B-D444AF8F554A}"/>
    <dgm:cxn modelId="{D73A3522-9414-4157-8957-4332383AE186}" srcId="{CF1F02A1-A01F-401B-9169-2BAC11EC118F}" destId="{A5854129-960C-44C0-8DB9-B68649CDD4AE}" srcOrd="5" destOrd="0" parTransId="{7EBA8921-E05A-4150-8614-631C9C25BB2D}" sibTransId="{968EB137-2BF5-481C-A3F2-FA0326A5BD2B}"/>
    <dgm:cxn modelId="{953A6144-EA61-4877-8D91-EF5E105DA295}" type="presOf" srcId="{51B69D88-3154-4ECC-A459-DBFE02383264}" destId="{02E1E896-DBA1-43EA-AF38-DA9C41A7646B}" srcOrd="0" destOrd="0" presId="urn:microsoft.com/office/officeart/2005/8/layout/process5"/>
    <dgm:cxn modelId="{333CEA42-718D-4F2D-8336-15D351F8C57C}" type="presOf" srcId="{9EAADDE6-1571-4A12-A3DD-F9AD5F44975E}" destId="{446930D9-E1F4-417B-895E-ABE93BCE8EB6}" srcOrd="1" destOrd="0" presId="urn:microsoft.com/office/officeart/2005/8/layout/process5"/>
    <dgm:cxn modelId="{B72F98EE-F553-48DC-BB43-B4B00B910C69}" srcId="{CF1F02A1-A01F-401B-9169-2BAC11EC118F}" destId="{E53090E1-C0B0-477B-8905-518AEC47235A}" srcOrd="4" destOrd="0" parTransId="{2C2123CF-5AE2-4A14-9639-60930C08CE91}" sibTransId="{9EAADDE6-1571-4A12-A3DD-F9AD5F44975E}"/>
    <dgm:cxn modelId="{F8BC7554-CF33-455E-967E-000E8FC05B46}" type="presOf" srcId="{25C6350E-7345-4D2B-92F8-3A65EA0BFFD9}" destId="{6F49A475-A35D-4986-9961-882B2737156B}" srcOrd="0" destOrd="0" presId="urn:microsoft.com/office/officeart/2005/8/layout/process5"/>
    <dgm:cxn modelId="{B52174A7-C76F-4E14-ABF1-1C99BBFD9001}" type="presOf" srcId="{2C0FBE2D-BB35-42C7-B581-0466DD2C5E34}" destId="{A91FEA98-CF66-465A-8B43-E7D0BB4EF72F}" srcOrd="0" destOrd="0" presId="urn:microsoft.com/office/officeart/2005/8/layout/process5"/>
    <dgm:cxn modelId="{8D2A8DA2-B563-4732-B36C-09135A9B8287}" type="presOf" srcId="{A5854129-960C-44C0-8DB9-B68649CDD4AE}" destId="{3A8AB5AE-FBBD-41CF-B6FF-103CD758B7BA}" srcOrd="0" destOrd="0" presId="urn:microsoft.com/office/officeart/2005/8/layout/process5"/>
    <dgm:cxn modelId="{86673345-0B7E-406A-B19C-98625696F4B1}" type="presOf" srcId="{94524576-18FA-4B6D-8786-BAFC35DFAAE9}" destId="{E3487B7B-82D4-4E22-9F56-6BF16D094DE1}" srcOrd="0" destOrd="0" presId="urn:microsoft.com/office/officeart/2005/8/layout/process5"/>
    <dgm:cxn modelId="{D9351CF3-6440-48BC-83EB-055C723DFB10}" type="presOf" srcId="{94524576-18FA-4B6D-8786-BAFC35DFAAE9}" destId="{5F7349E1-2562-4448-ABDA-C7D849FF0502}" srcOrd="1" destOrd="0" presId="urn:microsoft.com/office/officeart/2005/8/layout/process5"/>
    <dgm:cxn modelId="{6C9DBA85-381C-4CF4-88E9-8D99C50AC9E6}" type="presOf" srcId="{337D8A87-347F-4439-9CD4-35E8DB9A2E48}" destId="{FB872784-3473-4EF9-873F-142311126181}" srcOrd="1" destOrd="0" presId="urn:microsoft.com/office/officeart/2005/8/layout/process5"/>
    <dgm:cxn modelId="{E7DA892D-B0E3-463B-A6C8-309D140C1669}" type="presOf" srcId="{E72840DF-16CF-4231-89DD-8B056E155B6E}" destId="{2E4A4049-D0B6-4909-921E-38801921E99A}" srcOrd="0" destOrd="0" presId="urn:microsoft.com/office/officeart/2005/8/layout/process5"/>
    <dgm:cxn modelId="{C482D18F-203F-42AE-86A0-6AB7556777B4}" type="presParOf" srcId="{4BD3F3FD-8FB2-4584-B61D-CA31599069DB}" destId="{2E4A4049-D0B6-4909-921E-38801921E99A}" srcOrd="0" destOrd="0" presId="urn:microsoft.com/office/officeart/2005/8/layout/process5"/>
    <dgm:cxn modelId="{58A6C80B-42C2-404D-B76F-B3B194B6E6CB}" type="presParOf" srcId="{4BD3F3FD-8FB2-4584-B61D-CA31599069DB}" destId="{CBF19E8B-210A-4EFF-97E7-6ED97D07F6B3}" srcOrd="1" destOrd="0" presId="urn:microsoft.com/office/officeart/2005/8/layout/process5"/>
    <dgm:cxn modelId="{51DA655F-671D-45F6-9C80-667EB6870C1C}" type="presParOf" srcId="{CBF19E8B-210A-4EFF-97E7-6ED97D07F6B3}" destId="{C619B2C8-E6A4-49DF-AA53-6E6778FDCDCC}" srcOrd="0" destOrd="0" presId="urn:microsoft.com/office/officeart/2005/8/layout/process5"/>
    <dgm:cxn modelId="{837FE5EC-87E6-442E-ACFD-456357410689}" type="presParOf" srcId="{4BD3F3FD-8FB2-4584-B61D-CA31599069DB}" destId="{A91FEA98-CF66-465A-8B43-E7D0BB4EF72F}" srcOrd="2" destOrd="0" presId="urn:microsoft.com/office/officeart/2005/8/layout/process5"/>
    <dgm:cxn modelId="{FF8118E8-EF98-4973-8FED-20578C2D1031}" type="presParOf" srcId="{4BD3F3FD-8FB2-4584-B61D-CA31599069DB}" destId="{E3487B7B-82D4-4E22-9F56-6BF16D094DE1}" srcOrd="3" destOrd="0" presId="urn:microsoft.com/office/officeart/2005/8/layout/process5"/>
    <dgm:cxn modelId="{568A1605-1AB5-4453-9CB3-85B05AF02650}" type="presParOf" srcId="{E3487B7B-82D4-4E22-9F56-6BF16D094DE1}" destId="{5F7349E1-2562-4448-ABDA-C7D849FF0502}" srcOrd="0" destOrd="0" presId="urn:microsoft.com/office/officeart/2005/8/layout/process5"/>
    <dgm:cxn modelId="{227F18B3-50DE-423B-A076-8AA2D006DF72}" type="presParOf" srcId="{4BD3F3FD-8FB2-4584-B61D-CA31599069DB}" destId="{6F49A475-A35D-4986-9961-882B2737156B}" srcOrd="4" destOrd="0" presId="urn:microsoft.com/office/officeart/2005/8/layout/process5"/>
    <dgm:cxn modelId="{9425D958-088E-4B78-95C3-5B067EC6A5E8}" type="presParOf" srcId="{4BD3F3FD-8FB2-4584-B61D-CA31599069DB}" destId="{02E1E896-DBA1-43EA-AF38-DA9C41A7646B}" srcOrd="5" destOrd="0" presId="urn:microsoft.com/office/officeart/2005/8/layout/process5"/>
    <dgm:cxn modelId="{F4821EFE-38E1-4BD8-9E57-42E0350924BF}" type="presParOf" srcId="{02E1E896-DBA1-43EA-AF38-DA9C41A7646B}" destId="{55052BB9-2A9E-423B-A7E1-7F78035F9396}" srcOrd="0" destOrd="0" presId="urn:microsoft.com/office/officeart/2005/8/layout/process5"/>
    <dgm:cxn modelId="{6970A613-DC39-4DA8-8416-F80C870D5D33}" type="presParOf" srcId="{4BD3F3FD-8FB2-4584-B61D-CA31599069DB}" destId="{A19C7E95-B7E7-4CE4-AA30-2B6720159685}" srcOrd="6" destOrd="0" presId="urn:microsoft.com/office/officeart/2005/8/layout/process5"/>
    <dgm:cxn modelId="{727D3A42-E2D9-4FFC-A675-697B79522856}" type="presParOf" srcId="{4BD3F3FD-8FB2-4584-B61D-CA31599069DB}" destId="{4C2A2A1C-E696-4C4E-8983-C3844B100C39}" srcOrd="7" destOrd="0" presId="urn:microsoft.com/office/officeart/2005/8/layout/process5"/>
    <dgm:cxn modelId="{D8569F77-1671-4110-9E98-AF966BEA6DBF}" type="presParOf" srcId="{4C2A2A1C-E696-4C4E-8983-C3844B100C39}" destId="{FB872784-3473-4EF9-873F-142311126181}" srcOrd="0" destOrd="0" presId="urn:microsoft.com/office/officeart/2005/8/layout/process5"/>
    <dgm:cxn modelId="{0FCE0C2E-22BD-4CCA-A25C-F8CDFAD4BEAD}" type="presParOf" srcId="{4BD3F3FD-8FB2-4584-B61D-CA31599069DB}" destId="{49FC4503-7B27-46FC-8ADE-87D7C8A47F31}" srcOrd="8" destOrd="0" presId="urn:microsoft.com/office/officeart/2005/8/layout/process5"/>
    <dgm:cxn modelId="{21E944BB-A5E0-4911-9367-7900E2EF5944}" type="presParOf" srcId="{4BD3F3FD-8FB2-4584-B61D-CA31599069DB}" destId="{55EBBAF4-555F-4614-9411-54AF9F710C13}" srcOrd="9" destOrd="0" presId="urn:microsoft.com/office/officeart/2005/8/layout/process5"/>
    <dgm:cxn modelId="{0C31A3C2-D668-4EF5-B42D-92F69ECFD091}" type="presParOf" srcId="{55EBBAF4-555F-4614-9411-54AF9F710C13}" destId="{446930D9-E1F4-417B-895E-ABE93BCE8EB6}" srcOrd="0" destOrd="0" presId="urn:microsoft.com/office/officeart/2005/8/layout/process5"/>
    <dgm:cxn modelId="{200A89F2-E51A-4DBB-A1DA-BC719B593006}" type="presParOf" srcId="{4BD3F3FD-8FB2-4584-B61D-CA31599069DB}" destId="{3A8AB5AE-FBBD-41CF-B6FF-103CD758B7BA}" srcOrd="10" destOrd="0" presId="urn:microsoft.com/office/officeart/2005/8/layout/process5"/>
  </dgm:cxnLst>
  <dgm:bg>
    <a:effectLst>
      <a:innerShdw blurRad="63500" dist="50800" dir="108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1F02A1-A01F-401B-9169-2BAC11EC118F}" type="doc">
      <dgm:prSet loTypeId="urn:microsoft.com/office/officeart/2005/8/layout/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72840DF-16CF-4231-89DD-8B056E155B6E}">
      <dgm:prSet phldrT="[文字]" custT="1"/>
      <dgm:spPr>
        <a:xfrm>
          <a:off x="711196" y="135"/>
          <a:ext cx="2335460" cy="1401276"/>
        </a:xfrm>
      </dgm:spPr>
      <dgm:t>
        <a:bodyPr/>
        <a:lstStyle/>
        <a:p>
          <a:pPr algn="ctr"/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每日利用檢核程式</a:t>
          </a:r>
          <a:endParaRPr lang="en-US" altLang="zh-TW" sz="20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ctr"/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與</a:t>
          </a:r>
          <a:r>
            <a: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METAR</a:t>
          </a:r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比對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0C3FB42A-DC44-4C4E-A944-EBEF98BB2F22}" type="parTrans" cxnId="{9CF2ABDC-1A0D-4DB4-A925-A59B414F1676}">
      <dgm:prSet/>
      <dgm:spPr/>
      <dgm:t>
        <a:bodyPr/>
        <a:lstStyle/>
        <a:p>
          <a:endParaRPr lang="zh-TW" altLang="en-US" sz="2000"/>
        </a:p>
      </dgm:t>
    </dgm:pt>
    <dgm:pt modelId="{849499D9-34FA-4CEE-8B5B-D444AF8F554A}" type="sibTrans" cxnId="{9CF2ABDC-1A0D-4DB4-A925-A59B414F1676}">
      <dgm:prSet custT="1"/>
      <dgm:spPr>
        <a:xfrm>
          <a:off x="3252177" y="411176"/>
          <a:ext cx="495117" cy="579194"/>
        </a:xfrm>
      </dgm:spPr>
      <dgm:t>
        <a:bodyPr/>
        <a:lstStyle/>
        <a:p>
          <a:endParaRPr lang="zh-TW" altLang="en-US" sz="2000" b="1">
            <a:solidFill>
              <a:srgbClr val="FFFFFF"/>
            </a:solidFill>
            <a:latin typeface="Tahoma"/>
            <a:ea typeface="新細明體"/>
            <a:cs typeface="+mn-cs"/>
          </a:endParaRPr>
        </a:p>
      </dgm:t>
    </dgm:pt>
    <dgm:pt modelId="{2C0FBE2D-BB35-42C7-B581-0466DD2C5E34}">
      <dgm:prSet phldrT="[文字]" custT="1"/>
      <dgm:spPr>
        <a:xfrm>
          <a:off x="3980841" y="135"/>
          <a:ext cx="2335460" cy="1401276"/>
        </a:xfrm>
      </dgm:spPr>
      <dgm:t>
        <a:bodyPr/>
        <a:lstStyle/>
        <a:p>
          <a:pPr algn="ctr"/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製作</a:t>
          </a:r>
          <a:endParaRPr lang="en-US" altLang="zh-TW" sz="20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ctr"/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機場預報檢驗表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B22AE0F1-3855-46F1-AB8E-180B0BA1E0BB}" type="parTrans" cxnId="{35A9E3BA-40B4-4DB5-A133-A3A549BF5690}">
      <dgm:prSet/>
      <dgm:spPr/>
      <dgm:t>
        <a:bodyPr/>
        <a:lstStyle/>
        <a:p>
          <a:endParaRPr lang="zh-TW" altLang="en-US" sz="2000"/>
        </a:p>
      </dgm:t>
    </dgm:pt>
    <dgm:pt modelId="{94524576-18FA-4B6D-8786-BAFC35DFAAE9}" type="sibTrans" cxnId="{35A9E3BA-40B4-4DB5-A133-A3A549BF5690}">
      <dgm:prSet custT="1"/>
      <dgm:spPr>
        <a:xfrm>
          <a:off x="6521822" y="411176"/>
          <a:ext cx="495117" cy="579194"/>
        </a:xfrm>
      </dgm:spPr>
      <dgm:t>
        <a:bodyPr/>
        <a:lstStyle/>
        <a:p>
          <a:endParaRPr lang="zh-TW" altLang="en-US" sz="2000">
            <a:solidFill>
              <a:srgbClr val="FFFFFF"/>
            </a:solidFill>
            <a:latin typeface="Tahoma"/>
            <a:ea typeface="新細明體"/>
            <a:cs typeface="+mn-cs"/>
          </a:endParaRPr>
        </a:p>
      </dgm:t>
    </dgm:pt>
    <dgm:pt modelId="{25C6350E-7345-4D2B-92F8-3A65EA0BFFD9}">
      <dgm:prSet phldrT="[文字]" custT="1"/>
      <dgm:spPr>
        <a:xfrm>
          <a:off x="7250486" y="135"/>
          <a:ext cx="2335460" cy="1401276"/>
        </a:xfrm>
      </dgm:spPr>
      <dgm:t>
        <a:bodyPr/>
        <a:lstStyle/>
        <a:p>
          <a:pPr algn="ctr"/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督導檢視</a:t>
          </a:r>
          <a:endParaRPr lang="en-US" altLang="zh-TW" sz="20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ctr"/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提供指導</a:t>
          </a:r>
          <a:endParaRPr lang="en-US" altLang="zh-TW" sz="20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F4D867EB-2CF5-4FA8-8C7D-367C69C835DF}" type="parTrans" cxnId="{3B5BD8A7-F170-4FCE-9AB1-13D5AC30CBA0}">
      <dgm:prSet/>
      <dgm:spPr/>
      <dgm:t>
        <a:bodyPr/>
        <a:lstStyle/>
        <a:p>
          <a:endParaRPr lang="zh-TW" altLang="en-US" sz="2000"/>
        </a:p>
      </dgm:t>
    </dgm:pt>
    <dgm:pt modelId="{51B69D88-3154-4ECC-A459-DBFE02383264}" type="sibTrans" cxnId="{3B5BD8A7-F170-4FCE-9AB1-13D5AC30CBA0}">
      <dgm:prSet custT="1"/>
      <dgm:spPr>
        <a:xfrm rot="5400000">
          <a:off x="8170658" y="1564893"/>
          <a:ext cx="495117" cy="579194"/>
        </a:xfrm>
      </dgm:spPr>
      <dgm:t>
        <a:bodyPr/>
        <a:lstStyle/>
        <a:p>
          <a:endParaRPr lang="zh-TW" altLang="en-US" sz="2000">
            <a:solidFill>
              <a:srgbClr val="FFFFFF"/>
            </a:solidFill>
            <a:latin typeface="Tahoma"/>
            <a:ea typeface="新細明體"/>
            <a:cs typeface="+mn-cs"/>
          </a:endParaRPr>
        </a:p>
      </dgm:t>
    </dgm:pt>
    <dgm:pt modelId="{8D9C41D9-CF9F-4DDF-AF78-637CDE4269C9}">
      <dgm:prSet phldrT="[文字]" custT="1"/>
      <dgm:spPr>
        <a:xfrm>
          <a:off x="7250486" y="2335595"/>
          <a:ext cx="2335460" cy="1401276"/>
        </a:xfrm>
      </dgm:spPr>
      <dgm:t>
        <a:bodyPr/>
        <a:lstStyle/>
        <a:p>
          <a:pPr algn="ctr"/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席位查核決定</a:t>
          </a:r>
          <a:endParaRPr lang="en-US" altLang="zh-TW" sz="20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ctr"/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是否熟悉強化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1CB6703A-CA0B-41D9-A98A-4DA199B73598}" type="parTrans" cxnId="{C2249C81-81A5-4AA0-A2EB-220DE98DF734}">
      <dgm:prSet/>
      <dgm:spPr/>
      <dgm:t>
        <a:bodyPr/>
        <a:lstStyle/>
        <a:p>
          <a:endParaRPr lang="zh-TW" altLang="en-US" sz="2000"/>
        </a:p>
      </dgm:t>
    </dgm:pt>
    <dgm:pt modelId="{337D8A87-347F-4439-9CD4-35E8DB9A2E48}" type="sibTrans" cxnId="{C2249C81-81A5-4AA0-A2EB-220DE98DF734}">
      <dgm:prSet custT="1"/>
      <dgm:spPr>
        <a:xfrm rot="10800000">
          <a:off x="6549848" y="2746636"/>
          <a:ext cx="495117" cy="579194"/>
        </a:xfrm>
      </dgm:spPr>
      <dgm:t>
        <a:bodyPr/>
        <a:lstStyle/>
        <a:p>
          <a:endParaRPr lang="zh-TW" altLang="en-US" sz="2000">
            <a:solidFill>
              <a:srgbClr val="FFFFFF"/>
            </a:solidFill>
            <a:latin typeface="Tahoma"/>
            <a:ea typeface="新細明體"/>
            <a:cs typeface="+mn-cs"/>
          </a:endParaRPr>
        </a:p>
      </dgm:t>
    </dgm:pt>
    <dgm:pt modelId="{E53090E1-C0B0-477B-8905-518AEC47235A}">
      <dgm:prSet phldrT="[文字]" custT="1"/>
      <dgm:spPr>
        <a:xfrm>
          <a:off x="3980841" y="2335595"/>
          <a:ext cx="2335460" cy="1401276"/>
        </a:xfrm>
      </dgm:spPr>
      <dgm:t>
        <a:bodyPr/>
        <a:lstStyle/>
        <a:p>
          <a:pPr algn="ctr"/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進行</a:t>
          </a:r>
          <a:r>
            <a:rPr lang="en-US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KPI</a:t>
          </a:r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統計</a:t>
          </a:r>
          <a:endParaRPr lang="en-US" altLang="zh-TW" sz="20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ctr"/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每季月會報告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C2123CF-5AE2-4A14-9639-60930C08CE91}" type="parTrans" cxnId="{B72F98EE-F553-48DC-BB43-B4B00B910C69}">
      <dgm:prSet/>
      <dgm:spPr/>
      <dgm:t>
        <a:bodyPr/>
        <a:lstStyle/>
        <a:p>
          <a:endParaRPr lang="zh-TW" altLang="en-US" sz="2000"/>
        </a:p>
      </dgm:t>
    </dgm:pt>
    <dgm:pt modelId="{9EAADDE6-1571-4A12-A3DD-F9AD5F44975E}" type="sibTrans" cxnId="{B72F98EE-F553-48DC-BB43-B4B00B910C69}">
      <dgm:prSet custT="1"/>
      <dgm:spPr>
        <a:xfrm rot="10800000">
          <a:off x="3280203" y="2746636"/>
          <a:ext cx="495117" cy="579194"/>
        </a:xfrm>
      </dgm:spPr>
      <dgm:t>
        <a:bodyPr/>
        <a:lstStyle/>
        <a:p>
          <a:endParaRPr lang="zh-TW" altLang="en-US" sz="2000">
            <a:solidFill>
              <a:srgbClr val="FFFFFF"/>
            </a:solidFill>
            <a:latin typeface="Tahoma"/>
            <a:ea typeface="新細明體"/>
            <a:cs typeface="+mn-cs"/>
          </a:endParaRPr>
        </a:p>
      </dgm:t>
    </dgm:pt>
    <dgm:pt modelId="{A5854129-960C-44C0-8DB9-B68649CDD4AE}">
      <dgm:prSet custT="1"/>
      <dgm:spPr>
        <a:xfrm>
          <a:off x="711196" y="2335595"/>
          <a:ext cx="2335460" cy="1401276"/>
        </a:xfrm>
      </dgm:spPr>
      <dgm:t>
        <a:bodyPr/>
        <a:lstStyle/>
        <a:p>
          <a:pPr algn="ctr"/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高</a:t>
          </a:r>
          <a:r>
            <a: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KPI</a:t>
          </a:r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同仁</a:t>
          </a:r>
          <a:endParaRPr lang="en-US" altLang="zh-TW" sz="20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ctr"/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分享預報技巧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7EBA8921-E05A-4150-8614-631C9C25BB2D}" type="parTrans" cxnId="{D73A3522-9414-4157-8957-4332383AE186}">
      <dgm:prSet/>
      <dgm:spPr/>
      <dgm:t>
        <a:bodyPr/>
        <a:lstStyle/>
        <a:p>
          <a:endParaRPr lang="zh-TW" altLang="en-US" sz="2000"/>
        </a:p>
      </dgm:t>
    </dgm:pt>
    <dgm:pt modelId="{968EB137-2BF5-481C-A3F2-FA0326A5BD2B}" type="sibTrans" cxnId="{D73A3522-9414-4157-8957-4332383AE186}">
      <dgm:prSet custT="1"/>
      <dgm:spPr>
        <a:xfrm rot="5400000">
          <a:off x="1631368" y="3900354"/>
          <a:ext cx="495117" cy="579194"/>
        </a:xfrm>
      </dgm:spPr>
      <dgm:t>
        <a:bodyPr/>
        <a:lstStyle/>
        <a:p>
          <a:endParaRPr lang="zh-TW" altLang="en-US" sz="2000">
            <a:solidFill>
              <a:srgbClr val="FFFFFF"/>
            </a:solidFill>
            <a:latin typeface="Tahoma"/>
            <a:ea typeface="新細明體"/>
            <a:cs typeface="+mn-cs"/>
          </a:endParaRPr>
        </a:p>
      </dgm:t>
    </dgm:pt>
    <dgm:pt modelId="{4BD3F3FD-8FB2-4584-B61D-CA31599069DB}" type="pres">
      <dgm:prSet presAssocID="{CF1F02A1-A01F-401B-9169-2BAC11EC11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E4A4049-D0B6-4909-921E-38801921E99A}" type="pres">
      <dgm:prSet presAssocID="{E72840DF-16CF-4231-89DD-8B056E155B6E}" presName="node" presStyleLbl="node1" presStyleIdx="0" presStyleCnt="6" custScaleX="12489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CBF19E8B-210A-4EFF-97E7-6ED97D07F6B3}" type="pres">
      <dgm:prSet presAssocID="{849499D9-34FA-4CEE-8B5B-D444AF8F554A}" presName="sib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C619B2C8-E6A4-49DF-AA53-6E6778FDCDCC}" type="pres">
      <dgm:prSet presAssocID="{849499D9-34FA-4CEE-8B5B-D444AF8F554A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A91FEA98-CF66-465A-8B43-E7D0BB4EF72F}" type="pres">
      <dgm:prSet presAssocID="{2C0FBE2D-BB35-42C7-B581-0466DD2C5E34}" presName="node" presStyleLbl="node1" presStyleIdx="1" presStyleCnt="6" custScaleX="11264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E3487B7B-82D4-4E22-9F56-6BF16D094DE1}" type="pres">
      <dgm:prSet presAssocID="{94524576-18FA-4B6D-8786-BAFC35DFAAE9}" presName="sib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5F7349E1-2562-4448-ABDA-C7D849FF0502}" type="pres">
      <dgm:prSet presAssocID="{94524576-18FA-4B6D-8786-BAFC35DFAAE9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6F49A475-A35D-4986-9961-882B2737156B}" type="pres">
      <dgm:prSet presAssocID="{25C6350E-7345-4D2B-92F8-3A65EA0BFFD9}" presName="node" presStyleLbl="node1" presStyleIdx="2" presStyleCnt="6" custScaleX="111334" custScaleY="9399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02E1E896-DBA1-43EA-AF38-DA9C41A7646B}" type="pres">
      <dgm:prSet presAssocID="{51B69D88-3154-4ECC-A459-DBFE02383264}" presName="sib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55052BB9-2A9E-423B-A7E1-7F78035F9396}" type="pres">
      <dgm:prSet presAssocID="{51B69D88-3154-4ECC-A459-DBFE02383264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A19C7E95-B7E7-4CE4-AA30-2B6720159685}" type="pres">
      <dgm:prSet presAssocID="{8D9C41D9-CF9F-4DDF-AF78-637CDE4269C9}" presName="node" presStyleLbl="node1" presStyleIdx="3" presStyleCnt="6" custScaleX="115138" custScaleY="113076" custLinFactNeighborX="4308" custLinFactNeighborY="-404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4C2A2A1C-E696-4C4E-8983-C3844B100C39}" type="pres">
      <dgm:prSet presAssocID="{337D8A87-347F-4439-9CD4-35E8DB9A2E48}" presName="sib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FB872784-3473-4EF9-873F-142311126181}" type="pres">
      <dgm:prSet presAssocID="{337D8A87-347F-4439-9CD4-35E8DB9A2E48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49FC4503-7B27-46FC-8ADE-87D7C8A47F31}" type="pres">
      <dgm:prSet presAssocID="{E53090E1-C0B0-477B-8905-518AEC47235A}" presName="node" presStyleLbl="node1" presStyleIdx="4" presStyleCnt="6" custScaleX="109338" custScaleY="11172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55EBBAF4-555F-4614-9411-54AF9F710C13}" type="pres">
      <dgm:prSet presAssocID="{9EAADDE6-1571-4A12-A3DD-F9AD5F44975E}" presName="sibTrans" presStyleLbl="sibTrans2D1" presStyleIdx="4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446930D9-E1F4-417B-895E-ABE93BCE8EB6}" type="pres">
      <dgm:prSet presAssocID="{9EAADDE6-1571-4A12-A3DD-F9AD5F44975E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3A8AB5AE-FBBD-41CF-B6FF-103CD758B7BA}" type="pres">
      <dgm:prSet presAssocID="{A5854129-960C-44C0-8DB9-B68649CDD4AE}" presName="node" presStyleLbl="node1" presStyleIdx="5" presStyleCnt="6" custScaleX="117646" custScaleY="10655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</dgm:ptLst>
  <dgm:cxnLst>
    <dgm:cxn modelId="{C2249C81-81A5-4AA0-A2EB-220DE98DF734}" srcId="{CF1F02A1-A01F-401B-9169-2BAC11EC118F}" destId="{8D9C41D9-CF9F-4DDF-AF78-637CDE4269C9}" srcOrd="3" destOrd="0" parTransId="{1CB6703A-CA0B-41D9-A98A-4DA199B73598}" sibTransId="{337D8A87-347F-4439-9CD4-35E8DB9A2E48}"/>
    <dgm:cxn modelId="{AF087A6C-2EE9-4F20-8ABA-548958993C66}" type="presOf" srcId="{25C6350E-7345-4D2B-92F8-3A65EA0BFFD9}" destId="{6F49A475-A35D-4986-9961-882B2737156B}" srcOrd="0" destOrd="0" presId="urn:microsoft.com/office/officeart/2005/8/layout/process5"/>
    <dgm:cxn modelId="{8CA2389B-73D9-4BBD-B98E-84189CEFD06F}" type="presOf" srcId="{849499D9-34FA-4CEE-8B5B-D444AF8F554A}" destId="{C619B2C8-E6A4-49DF-AA53-6E6778FDCDCC}" srcOrd="1" destOrd="0" presId="urn:microsoft.com/office/officeart/2005/8/layout/process5"/>
    <dgm:cxn modelId="{C30DAA2B-ADF1-4DB3-B32A-D428BB5A77A7}" type="presOf" srcId="{8D9C41D9-CF9F-4DDF-AF78-637CDE4269C9}" destId="{A19C7E95-B7E7-4CE4-AA30-2B6720159685}" srcOrd="0" destOrd="0" presId="urn:microsoft.com/office/officeart/2005/8/layout/process5"/>
    <dgm:cxn modelId="{1C2D7039-0B94-4598-9E00-3507B3F1321D}" type="presOf" srcId="{94524576-18FA-4B6D-8786-BAFC35DFAAE9}" destId="{5F7349E1-2562-4448-ABDA-C7D849FF0502}" srcOrd="1" destOrd="0" presId="urn:microsoft.com/office/officeart/2005/8/layout/process5"/>
    <dgm:cxn modelId="{CFB46111-12AD-4077-8E74-395D9670C07D}" type="presOf" srcId="{94524576-18FA-4B6D-8786-BAFC35DFAAE9}" destId="{E3487B7B-82D4-4E22-9F56-6BF16D094DE1}" srcOrd="0" destOrd="0" presId="urn:microsoft.com/office/officeart/2005/8/layout/process5"/>
    <dgm:cxn modelId="{E8F672CF-3EF8-4A8B-ABEA-5DB6D8F494E6}" type="presOf" srcId="{51B69D88-3154-4ECC-A459-DBFE02383264}" destId="{55052BB9-2A9E-423B-A7E1-7F78035F9396}" srcOrd="1" destOrd="0" presId="urn:microsoft.com/office/officeart/2005/8/layout/process5"/>
    <dgm:cxn modelId="{3B5BD8A7-F170-4FCE-9AB1-13D5AC30CBA0}" srcId="{CF1F02A1-A01F-401B-9169-2BAC11EC118F}" destId="{25C6350E-7345-4D2B-92F8-3A65EA0BFFD9}" srcOrd="2" destOrd="0" parTransId="{F4D867EB-2CF5-4FA8-8C7D-367C69C835DF}" sibTransId="{51B69D88-3154-4ECC-A459-DBFE02383264}"/>
    <dgm:cxn modelId="{583C180F-10C3-4CBE-9372-07A8049D66B4}" type="presOf" srcId="{51B69D88-3154-4ECC-A459-DBFE02383264}" destId="{02E1E896-DBA1-43EA-AF38-DA9C41A7646B}" srcOrd="0" destOrd="0" presId="urn:microsoft.com/office/officeart/2005/8/layout/process5"/>
    <dgm:cxn modelId="{9D43F754-36C6-4389-B890-185B7148A885}" type="presOf" srcId="{CF1F02A1-A01F-401B-9169-2BAC11EC118F}" destId="{4BD3F3FD-8FB2-4584-B61D-CA31599069DB}" srcOrd="0" destOrd="0" presId="urn:microsoft.com/office/officeart/2005/8/layout/process5"/>
    <dgm:cxn modelId="{B59A256F-E08C-4A48-8861-C59D42EDFE93}" type="presOf" srcId="{E53090E1-C0B0-477B-8905-518AEC47235A}" destId="{49FC4503-7B27-46FC-8ADE-87D7C8A47F31}" srcOrd="0" destOrd="0" presId="urn:microsoft.com/office/officeart/2005/8/layout/process5"/>
    <dgm:cxn modelId="{75D02297-8AAE-49EA-86BA-54CA0121DB7E}" type="presOf" srcId="{9EAADDE6-1571-4A12-A3DD-F9AD5F44975E}" destId="{55EBBAF4-555F-4614-9411-54AF9F710C13}" srcOrd="0" destOrd="0" presId="urn:microsoft.com/office/officeart/2005/8/layout/process5"/>
    <dgm:cxn modelId="{35A9E3BA-40B4-4DB5-A133-A3A549BF5690}" srcId="{CF1F02A1-A01F-401B-9169-2BAC11EC118F}" destId="{2C0FBE2D-BB35-42C7-B581-0466DD2C5E34}" srcOrd="1" destOrd="0" parTransId="{B22AE0F1-3855-46F1-AB8E-180B0BA1E0BB}" sibTransId="{94524576-18FA-4B6D-8786-BAFC35DFAAE9}"/>
    <dgm:cxn modelId="{9CF2ABDC-1A0D-4DB4-A925-A59B414F1676}" srcId="{CF1F02A1-A01F-401B-9169-2BAC11EC118F}" destId="{E72840DF-16CF-4231-89DD-8B056E155B6E}" srcOrd="0" destOrd="0" parTransId="{0C3FB42A-DC44-4C4E-A944-EBEF98BB2F22}" sibTransId="{849499D9-34FA-4CEE-8B5B-D444AF8F554A}"/>
    <dgm:cxn modelId="{B7B34DC8-5E9A-44EF-B2D7-C87A8A4DAD40}" type="presOf" srcId="{849499D9-34FA-4CEE-8B5B-D444AF8F554A}" destId="{CBF19E8B-210A-4EFF-97E7-6ED97D07F6B3}" srcOrd="0" destOrd="0" presId="urn:microsoft.com/office/officeart/2005/8/layout/process5"/>
    <dgm:cxn modelId="{1B5C12AD-F584-49D9-A803-D957356D6E78}" type="presOf" srcId="{E72840DF-16CF-4231-89DD-8B056E155B6E}" destId="{2E4A4049-D0B6-4909-921E-38801921E99A}" srcOrd="0" destOrd="0" presId="urn:microsoft.com/office/officeart/2005/8/layout/process5"/>
    <dgm:cxn modelId="{D73A3522-9414-4157-8957-4332383AE186}" srcId="{CF1F02A1-A01F-401B-9169-2BAC11EC118F}" destId="{A5854129-960C-44C0-8DB9-B68649CDD4AE}" srcOrd="5" destOrd="0" parTransId="{7EBA8921-E05A-4150-8614-631C9C25BB2D}" sibTransId="{968EB137-2BF5-481C-A3F2-FA0326A5BD2B}"/>
    <dgm:cxn modelId="{C086F569-E146-462A-A30D-C2F6A5988F0D}" type="presOf" srcId="{A5854129-960C-44C0-8DB9-B68649CDD4AE}" destId="{3A8AB5AE-FBBD-41CF-B6FF-103CD758B7BA}" srcOrd="0" destOrd="0" presId="urn:microsoft.com/office/officeart/2005/8/layout/process5"/>
    <dgm:cxn modelId="{B72F98EE-F553-48DC-BB43-B4B00B910C69}" srcId="{CF1F02A1-A01F-401B-9169-2BAC11EC118F}" destId="{E53090E1-C0B0-477B-8905-518AEC47235A}" srcOrd="4" destOrd="0" parTransId="{2C2123CF-5AE2-4A14-9639-60930C08CE91}" sibTransId="{9EAADDE6-1571-4A12-A3DD-F9AD5F44975E}"/>
    <dgm:cxn modelId="{93AEB7EF-12E0-419C-81AF-5DDCB1FCA90F}" type="presOf" srcId="{2C0FBE2D-BB35-42C7-B581-0466DD2C5E34}" destId="{A91FEA98-CF66-465A-8B43-E7D0BB4EF72F}" srcOrd="0" destOrd="0" presId="urn:microsoft.com/office/officeart/2005/8/layout/process5"/>
    <dgm:cxn modelId="{DBCD2207-EA89-44DA-AD06-A38E8AFFAA2B}" type="presOf" srcId="{337D8A87-347F-4439-9CD4-35E8DB9A2E48}" destId="{4C2A2A1C-E696-4C4E-8983-C3844B100C39}" srcOrd="0" destOrd="0" presId="urn:microsoft.com/office/officeart/2005/8/layout/process5"/>
    <dgm:cxn modelId="{E2B88400-D855-4A32-9A66-2FDC514ADF07}" type="presOf" srcId="{9EAADDE6-1571-4A12-A3DD-F9AD5F44975E}" destId="{446930D9-E1F4-417B-895E-ABE93BCE8EB6}" srcOrd="1" destOrd="0" presId="urn:microsoft.com/office/officeart/2005/8/layout/process5"/>
    <dgm:cxn modelId="{D958E273-79B1-4288-8CA2-A2C36C2133AC}" type="presOf" srcId="{337D8A87-347F-4439-9CD4-35E8DB9A2E48}" destId="{FB872784-3473-4EF9-873F-142311126181}" srcOrd="1" destOrd="0" presId="urn:microsoft.com/office/officeart/2005/8/layout/process5"/>
    <dgm:cxn modelId="{02A42B84-2BB1-4D79-8B04-008C3C521859}" type="presParOf" srcId="{4BD3F3FD-8FB2-4584-B61D-CA31599069DB}" destId="{2E4A4049-D0B6-4909-921E-38801921E99A}" srcOrd="0" destOrd="0" presId="urn:microsoft.com/office/officeart/2005/8/layout/process5"/>
    <dgm:cxn modelId="{4B5A34BE-EAF6-42F8-8A19-A0D317C8A992}" type="presParOf" srcId="{4BD3F3FD-8FB2-4584-B61D-CA31599069DB}" destId="{CBF19E8B-210A-4EFF-97E7-6ED97D07F6B3}" srcOrd="1" destOrd="0" presId="urn:microsoft.com/office/officeart/2005/8/layout/process5"/>
    <dgm:cxn modelId="{3627D58C-E3C8-4928-BC95-35CCD3219565}" type="presParOf" srcId="{CBF19E8B-210A-4EFF-97E7-6ED97D07F6B3}" destId="{C619B2C8-E6A4-49DF-AA53-6E6778FDCDCC}" srcOrd="0" destOrd="0" presId="urn:microsoft.com/office/officeart/2005/8/layout/process5"/>
    <dgm:cxn modelId="{AFB31B6D-4294-48B8-8CDC-982BFA4CC470}" type="presParOf" srcId="{4BD3F3FD-8FB2-4584-B61D-CA31599069DB}" destId="{A91FEA98-CF66-465A-8B43-E7D0BB4EF72F}" srcOrd="2" destOrd="0" presId="urn:microsoft.com/office/officeart/2005/8/layout/process5"/>
    <dgm:cxn modelId="{F3A9CE42-C4F6-4329-94AA-9420B693BCB6}" type="presParOf" srcId="{4BD3F3FD-8FB2-4584-B61D-CA31599069DB}" destId="{E3487B7B-82D4-4E22-9F56-6BF16D094DE1}" srcOrd="3" destOrd="0" presId="urn:microsoft.com/office/officeart/2005/8/layout/process5"/>
    <dgm:cxn modelId="{0FC25117-FB66-489C-9E4F-38DACCE50327}" type="presParOf" srcId="{E3487B7B-82D4-4E22-9F56-6BF16D094DE1}" destId="{5F7349E1-2562-4448-ABDA-C7D849FF0502}" srcOrd="0" destOrd="0" presId="urn:microsoft.com/office/officeart/2005/8/layout/process5"/>
    <dgm:cxn modelId="{85834707-D85E-4055-AA31-8AA306C49525}" type="presParOf" srcId="{4BD3F3FD-8FB2-4584-B61D-CA31599069DB}" destId="{6F49A475-A35D-4986-9961-882B2737156B}" srcOrd="4" destOrd="0" presId="urn:microsoft.com/office/officeart/2005/8/layout/process5"/>
    <dgm:cxn modelId="{4EE8CE1F-3762-4215-A910-DE78C72D6205}" type="presParOf" srcId="{4BD3F3FD-8FB2-4584-B61D-CA31599069DB}" destId="{02E1E896-DBA1-43EA-AF38-DA9C41A7646B}" srcOrd="5" destOrd="0" presId="urn:microsoft.com/office/officeart/2005/8/layout/process5"/>
    <dgm:cxn modelId="{66EFEF1E-56EC-4A9A-AA2E-A4B39B0D99DF}" type="presParOf" srcId="{02E1E896-DBA1-43EA-AF38-DA9C41A7646B}" destId="{55052BB9-2A9E-423B-A7E1-7F78035F9396}" srcOrd="0" destOrd="0" presId="urn:microsoft.com/office/officeart/2005/8/layout/process5"/>
    <dgm:cxn modelId="{E1AE5D6B-AB0C-4B14-AA26-70021D4A1389}" type="presParOf" srcId="{4BD3F3FD-8FB2-4584-B61D-CA31599069DB}" destId="{A19C7E95-B7E7-4CE4-AA30-2B6720159685}" srcOrd="6" destOrd="0" presId="urn:microsoft.com/office/officeart/2005/8/layout/process5"/>
    <dgm:cxn modelId="{E62A0CD2-D69E-4666-A2C4-941869A82D8F}" type="presParOf" srcId="{4BD3F3FD-8FB2-4584-B61D-CA31599069DB}" destId="{4C2A2A1C-E696-4C4E-8983-C3844B100C39}" srcOrd="7" destOrd="0" presId="urn:microsoft.com/office/officeart/2005/8/layout/process5"/>
    <dgm:cxn modelId="{0B4E6FA3-7C76-4FBE-9D3F-892714D6E384}" type="presParOf" srcId="{4C2A2A1C-E696-4C4E-8983-C3844B100C39}" destId="{FB872784-3473-4EF9-873F-142311126181}" srcOrd="0" destOrd="0" presId="urn:microsoft.com/office/officeart/2005/8/layout/process5"/>
    <dgm:cxn modelId="{DFA1DD3A-E2E3-4FB7-9237-0924DA1A0838}" type="presParOf" srcId="{4BD3F3FD-8FB2-4584-B61D-CA31599069DB}" destId="{49FC4503-7B27-46FC-8ADE-87D7C8A47F31}" srcOrd="8" destOrd="0" presId="urn:microsoft.com/office/officeart/2005/8/layout/process5"/>
    <dgm:cxn modelId="{EB48EA45-DE55-4B96-AE34-9511E9A21827}" type="presParOf" srcId="{4BD3F3FD-8FB2-4584-B61D-CA31599069DB}" destId="{55EBBAF4-555F-4614-9411-54AF9F710C13}" srcOrd="9" destOrd="0" presId="urn:microsoft.com/office/officeart/2005/8/layout/process5"/>
    <dgm:cxn modelId="{69B2B40B-1F9A-4547-8A9F-007338BB8CB2}" type="presParOf" srcId="{55EBBAF4-555F-4614-9411-54AF9F710C13}" destId="{446930D9-E1F4-417B-895E-ABE93BCE8EB6}" srcOrd="0" destOrd="0" presId="urn:microsoft.com/office/officeart/2005/8/layout/process5"/>
    <dgm:cxn modelId="{333A7EDC-5D2C-48B5-B3C6-87ADA58B0CAB}" type="presParOf" srcId="{4BD3F3FD-8FB2-4584-B61D-CA31599069DB}" destId="{3A8AB5AE-FBBD-41CF-B6FF-103CD758B7BA}" srcOrd="10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006DA0-2590-463E-A79A-6C71F9B772B3}" type="doc">
      <dgm:prSet loTypeId="urn:microsoft.com/office/officeart/2005/8/layout/lProcess2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CDF3B64C-DD15-4EB2-8590-D5BD0590BBE2}">
      <dgm:prSet phldrT="[文字]" custT="1"/>
      <dgm:spPr/>
      <dgm:t>
        <a:bodyPr/>
        <a:lstStyle/>
        <a:p>
          <a:r>
            <a:rPr lang="zh-TW" altLang="zh-TW" sz="2400" b="1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機場天氣預報</a:t>
          </a:r>
          <a:endParaRPr lang="en-US" altLang="zh-TW" sz="2400" b="1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zh-TW" sz="2400" b="1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準確率</a:t>
          </a:r>
          <a:endParaRPr lang="zh-TW" altLang="en-US" sz="24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118EB4-69CE-43F8-AFEF-D4191D33A0BF}" type="parTrans" cxnId="{BE23755D-44FA-4850-8236-380EBB3D8A76}">
      <dgm:prSet/>
      <dgm:spPr/>
      <dgm:t>
        <a:bodyPr/>
        <a:lstStyle/>
        <a:p>
          <a:endParaRPr lang="zh-TW" altLang="en-US"/>
        </a:p>
      </dgm:t>
    </dgm:pt>
    <dgm:pt modelId="{4AB3305D-D94D-4B35-868A-0CD315C6D192}" type="sibTrans" cxnId="{BE23755D-44FA-4850-8236-380EBB3D8A76}">
      <dgm:prSet/>
      <dgm:spPr/>
      <dgm:t>
        <a:bodyPr/>
        <a:lstStyle/>
        <a:p>
          <a:endParaRPr lang="zh-TW" altLang="en-US"/>
        </a:p>
      </dgm:t>
    </dgm:pt>
    <dgm:pt modelId="{048FCD44-D1DD-411D-AA7E-2CC96D52154E}">
      <dgm:prSet phldrT="[文字]" custT="1"/>
      <dgm:spPr/>
      <dgm:t>
        <a:bodyPr/>
        <a:lstStyle/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 A / B ) X 100 %</a:t>
          </a:r>
        </a:p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：準確天氣因子個數</a:t>
          </a:r>
          <a:endParaRPr lang="en-US" altLang="zh-TW" sz="2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：預報天氣因子總數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6B7A19-EE60-4DB0-8497-9BC743436771}" type="parTrans" cxnId="{0F3A2DAD-B0C6-4D37-9EB0-C084E6B52DE7}">
      <dgm:prSet/>
      <dgm:spPr/>
      <dgm:t>
        <a:bodyPr/>
        <a:lstStyle/>
        <a:p>
          <a:endParaRPr lang="zh-TW" altLang="en-US"/>
        </a:p>
      </dgm:t>
    </dgm:pt>
    <dgm:pt modelId="{BF3D1F9B-A7ED-48EA-AF19-1CF6A35AB958}" type="sibTrans" cxnId="{0F3A2DAD-B0C6-4D37-9EB0-C084E6B52DE7}">
      <dgm:prSet/>
      <dgm:spPr/>
      <dgm:t>
        <a:bodyPr/>
        <a:lstStyle/>
        <a:p>
          <a:endParaRPr lang="zh-TW" altLang="en-US"/>
        </a:p>
      </dgm:t>
    </dgm:pt>
    <dgm:pt modelId="{FFE98B32-66D5-4C2C-8B96-5FE33645F81E}">
      <dgm:prSet phldrT="[文字]" custT="1"/>
      <dgm:spPr/>
      <dgm:t>
        <a:bodyPr/>
        <a:lstStyle/>
        <a:p>
          <a:pPr algn="ctr"/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目標值上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半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77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％</a:t>
          </a:r>
          <a:endParaRPr lang="en-US" altLang="zh-TW" sz="2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下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半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83%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；</a:t>
          </a:r>
          <a:endParaRPr lang="en-US" altLang="zh-TW" sz="2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lang="zh-TW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全年</a:t>
          </a:r>
          <a:r>
            <a: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80%</a:t>
          </a:r>
        </a:p>
      </dgm:t>
    </dgm:pt>
    <dgm:pt modelId="{9C1F04CD-ABB5-45B5-BD5A-BD25C6A8CB84}" type="parTrans" cxnId="{6406B7FC-A3D7-46A0-B0F8-CB404265003B}">
      <dgm:prSet/>
      <dgm:spPr/>
      <dgm:t>
        <a:bodyPr/>
        <a:lstStyle/>
        <a:p>
          <a:endParaRPr lang="zh-TW" altLang="en-US"/>
        </a:p>
      </dgm:t>
    </dgm:pt>
    <dgm:pt modelId="{5330FFF6-78F2-4BF0-B95C-B7D74E453AFD}" type="sibTrans" cxnId="{6406B7FC-A3D7-46A0-B0F8-CB404265003B}">
      <dgm:prSet/>
      <dgm:spPr/>
      <dgm:t>
        <a:bodyPr/>
        <a:lstStyle/>
        <a:p>
          <a:endParaRPr lang="zh-TW" altLang="en-US"/>
        </a:p>
      </dgm:t>
    </dgm:pt>
    <dgm:pt modelId="{ED892E50-4216-4C01-9B33-58E9B1A074E9}">
      <dgm:prSet phldrT="[文字]" custT="1"/>
      <dgm:spPr/>
      <dgm:t>
        <a:bodyPr/>
        <a:lstStyle/>
        <a:p>
          <a:r>
            <a:rPr lang="zh-TW" altLang="zh-TW" sz="2400" b="1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機場天氣測報</a:t>
          </a:r>
          <a:endParaRPr lang="en-US" altLang="zh-TW" sz="2400" b="1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zh-TW" sz="2400" b="1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發報準點率</a:t>
          </a:r>
          <a:endParaRPr lang="zh-TW" altLang="en-US" sz="24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7F8653-96FE-4A2A-A897-B2BEB9ED2A9A}" type="parTrans" cxnId="{F75279FF-8C20-41B2-A1A7-30D01DA0AEF4}">
      <dgm:prSet/>
      <dgm:spPr/>
      <dgm:t>
        <a:bodyPr/>
        <a:lstStyle/>
        <a:p>
          <a:endParaRPr lang="zh-TW" altLang="en-US"/>
        </a:p>
      </dgm:t>
    </dgm:pt>
    <dgm:pt modelId="{74AAA792-BFE8-4EE8-BC56-181BDF2881DC}" type="sibTrans" cxnId="{F75279FF-8C20-41B2-A1A7-30D01DA0AEF4}">
      <dgm:prSet/>
      <dgm:spPr/>
      <dgm:t>
        <a:bodyPr/>
        <a:lstStyle/>
        <a:p>
          <a:endParaRPr lang="zh-TW" altLang="en-US"/>
        </a:p>
      </dgm:t>
    </dgm:pt>
    <dgm:pt modelId="{93143661-8C07-4907-BBD3-93BE29E54953}">
      <dgm:prSet phldrT="[文字]" custT="1"/>
      <dgm:spPr/>
      <dgm:t>
        <a:bodyPr/>
        <a:lstStyle/>
        <a:p>
          <a:pPr algn="ctr"/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 / D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X 100 % </a:t>
          </a:r>
        </a:p>
        <a:p>
          <a:pPr algn="ctr"/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：準點報告總數</a:t>
          </a:r>
          <a:endParaRPr lang="en-US" altLang="zh-TW" sz="2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D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：報告總數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74C54A-DF0F-4C9A-9718-E92A7D6FE2ED}" type="parTrans" cxnId="{07214372-F338-4DA0-91BA-A278A2E16EEF}">
      <dgm:prSet/>
      <dgm:spPr/>
      <dgm:t>
        <a:bodyPr/>
        <a:lstStyle/>
        <a:p>
          <a:endParaRPr lang="zh-TW" altLang="en-US"/>
        </a:p>
      </dgm:t>
    </dgm:pt>
    <dgm:pt modelId="{9A338AF5-D330-4555-8079-4FAE5F893845}" type="sibTrans" cxnId="{07214372-F338-4DA0-91BA-A278A2E16EEF}">
      <dgm:prSet/>
      <dgm:spPr/>
      <dgm:t>
        <a:bodyPr/>
        <a:lstStyle/>
        <a:p>
          <a:endParaRPr lang="zh-TW" altLang="en-US"/>
        </a:p>
      </dgm:t>
    </dgm:pt>
    <dgm:pt modelId="{35659A50-1D68-42DA-8780-AF1E1A744014}">
      <dgm:prSet phldrT="[文字]" custT="1"/>
      <dgm:spPr/>
      <dgm:t>
        <a:bodyPr/>
        <a:lstStyle/>
        <a:p>
          <a:pPr algn="ctr"/>
          <a:r>
            <a:rPr lang="zh-TW" altLang="en-US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目</a:t>
          </a:r>
          <a:r>
            <a:rPr lang="zh-TW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標值</a:t>
          </a:r>
          <a:r>
            <a: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98%</a:t>
          </a:r>
        </a:p>
        <a:p>
          <a:pPr algn="ctr"/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(100 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95%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103 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98%)</a:t>
          </a:r>
        </a:p>
      </dgm:t>
    </dgm:pt>
    <dgm:pt modelId="{3A775857-EE8C-43EF-9A46-22F36E5655E9}" type="parTrans" cxnId="{FA192FDA-19A1-44EE-A52B-A7AB61D51C3E}">
      <dgm:prSet/>
      <dgm:spPr/>
      <dgm:t>
        <a:bodyPr/>
        <a:lstStyle/>
        <a:p>
          <a:endParaRPr lang="zh-TW" altLang="en-US"/>
        </a:p>
      </dgm:t>
    </dgm:pt>
    <dgm:pt modelId="{5FFEB526-3946-490D-8DC2-912457EE205B}" type="sibTrans" cxnId="{FA192FDA-19A1-44EE-A52B-A7AB61D51C3E}">
      <dgm:prSet/>
      <dgm:spPr/>
      <dgm:t>
        <a:bodyPr/>
        <a:lstStyle/>
        <a:p>
          <a:endParaRPr lang="zh-TW" altLang="en-US"/>
        </a:p>
      </dgm:t>
    </dgm:pt>
    <dgm:pt modelId="{3BA446F9-B078-4ADA-99D9-44836F668548}">
      <dgm:prSet phldrT="[文字]" custT="1"/>
      <dgm:spPr/>
      <dgm:t>
        <a:bodyPr/>
        <a:lstStyle/>
        <a:p>
          <a:r>
            <a:rPr lang="zh-TW" altLang="zh-TW" sz="2400" b="1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機場天氣測報</a:t>
          </a:r>
          <a:endParaRPr lang="en-US" altLang="zh-TW" sz="2400" b="1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zh-TW" sz="2400" b="1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報文正確率</a:t>
          </a:r>
          <a:endParaRPr lang="zh-TW" altLang="en-US" sz="24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190B9A-B6CC-4822-8A6E-9DA582104DF7}" type="parTrans" cxnId="{395FD41B-DAAF-4460-910F-CDBF92C4B679}">
      <dgm:prSet/>
      <dgm:spPr/>
      <dgm:t>
        <a:bodyPr/>
        <a:lstStyle/>
        <a:p>
          <a:endParaRPr lang="zh-TW" altLang="en-US"/>
        </a:p>
      </dgm:t>
    </dgm:pt>
    <dgm:pt modelId="{A6821AF1-51A0-4CB3-BA6F-F2EAB9272B6F}" type="sibTrans" cxnId="{395FD41B-DAAF-4460-910F-CDBF92C4B679}">
      <dgm:prSet/>
      <dgm:spPr/>
      <dgm:t>
        <a:bodyPr/>
        <a:lstStyle/>
        <a:p>
          <a:endParaRPr lang="zh-TW" altLang="en-US"/>
        </a:p>
      </dgm:t>
    </dgm:pt>
    <dgm:pt modelId="{5C5B3DC9-2527-47E3-A4CD-DF6838147035}">
      <dgm:prSet phldrT="[文字]" custT="1"/>
      <dgm:spPr/>
      <dgm:t>
        <a:bodyPr/>
        <a:lstStyle/>
        <a:p>
          <a:pPr algn="ctr"/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〔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 - B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）／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A〕X 100 %</a:t>
          </a:r>
        </a:p>
        <a:p>
          <a:pPr algn="ctr"/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：天氣報告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總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</a:t>
          </a:r>
          <a:endParaRPr lang="en-US" altLang="zh-TW" sz="2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：修正總數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8B3F54-7305-46A1-B7EA-4B8938E6221A}" type="parTrans" cxnId="{99F739A8-0329-410D-9527-C9FF26CC476C}">
      <dgm:prSet/>
      <dgm:spPr/>
      <dgm:t>
        <a:bodyPr/>
        <a:lstStyle/>
        <a:p>
          <a:endParaRPr lang="zh-TW" altLang="en-US"/>
        </a:p>
      </dgm:t>
    </dgm:pt>
    <dgm:pt modelId="{C5A77B39-EEB3-4251-B748-A2E7FAE37867}" type="sibTrans" cxnId="{99F739A8-0329-410D-9527-C9FF26CC476C}">
      <dgm:prSet/>
      <dgm:spPr/>
      <dgm:t>
        <a:bodyPr/>
        <a:lstStyle/>
        <a:p>
          <a:endParaRPr lang="zh-TW" altLang="en-US"/>
        </a:p>
      </dgm:t>
    </dgm:pt>
    <dgm:pt modelId="{7322F9A8-7F59-4980-A951-08450F4241FD}">
      <dgm:prSet phldrT="[文字]" custT="1"/>
      <dgm:spPr/>
      <dgm:t>
        <a:bodyPr/>
        <a:lstStyle/>
        <a:p>
          <a:pPr algn="ctr"/>
          <a:r>
            <a:rPr lang="zh-TW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目標值</a:t>
          </a:r>
          <a:r>
            <a: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98%</a:t>
          </a:r>
        </a:p>
      </dgm:t>
    </dgm:pt>
    <dgm:pt modelId="{F80431EF-CB54-4141-B115-7AFF11B14FBE}" type="parTrans" cxnId="{8920A43C-418A-4DDE-B798-7DCD02A54E00}">
      <dgm:prSet/>
      <dgm:spPr/>
      <dgm:t>
        <a:bodyPr/>
        <a:lstStyle/>
        <a:p>
          <a:endParaRPr lang="zh-TW" altLang="en-US"/>
        </a:p>
      </dgm:t>
    </dgm:pt>
    <dgm:pt modelId="{7699A0FA-D52C-4EFE-9E9A-4BFE1933A06D}" type="sibTrans" cxnId="{8920A43C-418A-4DDE-B798-7DCD02A54E00}">
      <dgm:prSet/>
      <dgm:spPr/>
      <dgm:t>
        <a:bodyPr/>
        <a:lstStyle/>
        <a:p>
          <a:endParaRPr lang="zh-TW" altLang="en-US"/>
        </a:p>
      </dgm:t>
    </dgm:pt>
    <dgm:pt modelId="{3226C065-2713-4AB1-B225-70B9F4501985}" type="pres">
      <dgm:prSet presAssocID="{34006DA0-2590-463E-A79A-6C71F9B772B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C57EEF9-C205-4DCD-8895-A464CFFFDD5C}" type="pres">
      <dgm:prSet presAssocID="{CDF3B64C-DD15-4EB2-8590-D5BD0590BBE2}" presName="compNode" presStyleCnt="0"/>
      <dgm:spPr/>
      <dgm:t>
        <a:bodyPr/>
        <a:lstStyle/>
        <a:p>
          <a:endParaRPr lang="zh-TW" altLang="en-US"/>
        </a:p>
      </dgm:t>
    </dgm:pt>
    <dgm:pt modelId="{16722C43-4E87-4738-8707-15CDDE566267}" type="pres">
      <dgm:prSet presAssocID="{CDF3B64C-DD15-4EB2-8590-D5BD0590BBE2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DA5C4449-CCB5-42E8-998F-0A10891C6866}" type="pres">
      <dgm:prSet presAssocID="{CDF3B64C-DD15-4EB2-8590-D5BD0590BBE2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B39F4164-E23F-42DE-B9AE-8B24C1D0FFE9}" type="pres">
      <dgm:prSet presAssocID="{CDF3B64C-DD15-4EB2-8590-D5BD0590BBE2}" presName="compChildNode" presStyleCnt="0"/>
      <dgm:spPr/>
      <dgm:t>
        <a:bodyPr/>
        <a:lstStyle/>
        <a:p>
          <a:endParaRPr lang="zh-TW" altLang="en-US"/>
        </a:p>
      </dgm:t>
    </dgm:pt>
    <dgm:pt modelId="{9C3FE52C-495F-419E-8602-681B422FC732}" type="pres">
      <dgm:prSet presAssocID="{CDF3B64C-DD15-4EB2-8590-D5BD0590BBE2}" presName="theInnerList" presStyleCnt="0"/>
      <dgm:spPr/>
      <dgm:t>
        <a:bodyPr/>
        <a:lstStyle/>
        <a:p>
          <a:endParaRPr lang="zh-TW" altLang="en-US"/>
        </a:p>
      </dgm:t>
    </dgm:pt>
    <dgm:pt modelId="{D5C5944A-8D25-4940-BF30-B304361E4AB4}" type="pres">
      <dgm:prSet presAssocID="{048FCD44-D1DD-411D-AA7E-2CC96D52154E}" presName="childNode" presStyleLbl="node1" presStyleIdx="0" presStyleCnt="6" custScaleX="125515" custScaleY="400816" custLinFactY="-29139" custLinFactNeighborX="113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7E63BB-0AEB-46D9-9F44-6D1E0773F446}" type="pres">
      <dgm:prSet presAssocID="{048FCD44-D1DD-411D-AA7E-2CC96D52154E}" presName="aSpace2" presStyleCnt="0"/>
      <dgm:spPr/>
      <dgm:t>
        <a:bodyPr/>
        <a:lstStyle/>
        <a:p>
          <a:endParaRPr lang="zh-TW" altLang="en-US"/>
        </a:p>
      </dgm:t>
    </dgm:pt>
    <dgm:pt modelId="{14CE1C56-84C1-48D6-90EB-43E397812D3B}" type="pres">
      <dgm:prSet presAssocID="{FFE98B32-66D5-4C2C-8B96-5FE33645F81E}" presName="childNode" presStyleLbl="node1" presStyleIdx="1" presStyleCnt="6" custScaleX="125703" custScaleY="2800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252127-6E6C-4750-84BF-4B38E578BEC7}" type="pres">
      <dgm:prSet presAssocID="{CDF3B64C-DD15-4EB2-8590-D5BD0590BBE2}" presName="aSpace" presStyleCnt="0"/>
      <dgm:spPr/>
      <dgm:t>
        <a:bodyPr/>
        <a:lstStyle/>
        <a:p>
          <a:endParaRPr lang="zh-TW" altLang="en-US"/>
        </a:p>
      </dgm:t>
    </dgm:pt>
    <dgm:pt modelId="{D9D0A3CF-BAD2-4E4E-860B-82F72752FE84}" type="pres">
      <dgm:prSet presAssocID="{ED892E50-4216-4C01-9B33-58E9B1A074E9}" presName="compNode" presStyleCnt="0"/>
      <dgm:spPr/>
      <dgm:t>
        <a:bodyPr/>
        <a:lstStyle/>
        <a:p>
          <a:endParaRPr lang="zh-TW" altLang="en-US"/>
        </a:p>
      </dgm:t>
    </dgm:pt>
    <dgm:pt modelId="{F99D9A61-BEE1-4E54-BE3F-D4E12786BD4B}" type="pres">
      <dgm:prSet presAssocID="{ED892E50-4216-4C01-9B33-58E9B1A074E9}" presName="aNode" presStyleLbl="bgShp" presStyleIdx="1" presStyleCnt="3"/>
      <dgm:spPr/>
      <dgm:t>
        <a:bodyPr/>
        <a:lstStyle/>
        <a:p>
          <a:endParaRPr lang="zh-TW" altLang="en-US"/>
        </a:p>
      </dgm:t>
    </dgm:pt>
    <dgm:pt modelId="{297B8553-4D68-42DB-B2B1-D5454FFB3C97}" type="pres">
      <dgm:prSet presAssocID="{ED892E50-4216-4C01-9B33-58E9B1A074E9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B3599C00-126F-459C-B0F5-2E1084B2EFC6}" type="pres">
      <dgm:prSet presAssocID="{ED892E50-4216-4C01-9B33-58E9B1A074E9}" presName="compChildNode" presStyleCnt="0"/>
      <dgm:spPr/>
      <dgm:t>
        <a:bodyPr/>
        <a:lstStyle/>
        <a:p>
          <a:endParaRPr lang="zh-TW" altLang="en-US"/>
        </a:p>
      </dgm:t>
    </dgm:pt>
    <dgm:pt modelId="{889D5D28-8794-4D98-8846-10E61F83C5DF}" type="pres">
      <dgm:prSet presAssocID="{ED892E50-4216-4C01-9B33-58E9B1A074E9}" presName="theInnerList" presStyleCnt="0"/>
      <dgm:spPr/>
      <dgm:t>
        <a:bodyPr/>
        <a:lstStyle/>
        <a:p>
          <a:endParaRPr lang="zh-TW" altLang="en-US"/>
        </a:p>
      </dgm:t>
    </dgm:pt>
    <dgm:pt modelId="{6017C006-4594-4371-BB8B-E24DBE61261A}" type="pres">
      <dgm:prSet presAssocID="{93143661-8C07-4907-BBD3-93BE29E54953}" presName="childNode" presStyleLbl="node1" presStyleIdx="2" presStyleCnt="6" custScaleX="124005" custScaleY="1209564" custLinFactY="-122116" custLinFactNeighborY="-2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85CC5B-657F-425C-B770-5A9F6CF190A4}" type="pres">
      <dgm:prSet presAssocID="{93143661-8C07-4907-BBD3-93BE29E54953}" presName="aSpace2" presStyleCnt="0"/>
      <dgm:spPr/>
      <dgm:t>
        <a:bodyPr/>
        <a:lstStyle/>
        <a:p>
          <a:endParaRPr lang="zh-TW" altLang="en-US"/>
        </a:p>
      </dgm:t>
    </dgm:pt>
    <dgm:pt modelId="{834A4EC6-1320-4FC1-BA5D-A116910FC4A6}" type="pres">
      <dgm:prSet presAssocID="{35659A50-1D68-42DA-8780-AF1E1A744014}" presName="childNode" presStyleLbl="node1" presStyleIdx="3" presStyleCnt="6" custScaleX="118229" custScaleY="802494" custLinFactNeighborX="0" custLinFactNeighborY="-139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BFD974-824B-4592-9EF6-8A194DAD1390}" type="pres">
      <dgm:prSet presAssocID="{ED892E50-4216-4C01-9B33-58E9B1A074E9}" presName="aSpace" presStyleCnt="0"/>
      <dgm:spPr/>
      <dgm:t>
        <a:bodyPr/>
        <a:lstStyle/>
        <a:p>
          <a:endParaRPr lang="zh-TW" altLang="en-US"/>
        </a:p>
      </dgm:t>
    </dgm:pt>
    <dgm:pt modelId="{F7646908-E1A1-4EFD-ACC6-AF98198705B8}" type="pres">
      <dgm:prSet presAssocID="{3BA446F9-B078-4ADA-99D9-44836F668548}" presName="compNode" presStyleCnt="0"/>
      <dgm:spPr/>
      <dgm:t>
        <a:bodyPr/>
        <a:lstStyle/>
        <a:p>
          <a:endParaRPr lang="zh-TW" altLang="en-US"/>
        </a:p>
      </dgm:t>
    </dgm:pt>
    <dgm:pt modelId="{C6FD393B-FE8B-451F-91B7-87B3364AD8C0}" type="pres">
      <dgm:prSet presAssocID="{3BA446F9-B078-4ADA-99D9-44836F668548}" presName="aNode" presStyleLbl="bgShp" presStyleIdx="2" presStyleCnt="3"/>
      <dgm:spPr/>
      <dgm:t>
        <a:bodyPr/>
        <a:lstStyle/>
        <a:p>
          <a:endParaRPr lang="zh-TW" altLang="en-US"/>
        </a:p>
      </dgm:t>
    </dgm:pt>
    <dgm:pt modelId="{8FEBC9D3-2418-4877-A35B-76A95A8B78FE}" type="pres">
      <dgm:prSet presAssocID="{3BA446F9-B078-4ADA-99D9-44836F668548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15280CC3-4609-487F-A7ED-BD314F490C88}" type="pres">
      <dgm:prSet presAssocID="{3BA446F9-B078-4ADA-99D9-44836F668548}" presName="compChildNode" presStyleCnt="0"/>
      <dgm:spPr/>
      <dgm:t>
        <a:bodyPr/>
        <a:lstStyle/>
        <a:p>
          <a:endParaRPr lang="zh-TW" altLang="en-US"/>
        </a:p>
      </dgm:t>
    </dgm:pt>
    <dgm:pt modelId="{2BABBAC1-013C-461F-A0BF-0932096896D2}" type="pres">
      <dgm:prSet presAssocID="{3BA446F9-B078-4ADA-99D9-44836F668548}" presName="theInnerList" presStyleCnt="0"/>
      <dgm:spPr/>
      <dgm:t>
        <a:bodyPr/>
        <a:lstStyle/>
        <a:p>
          <a:endParaRPr lang="zh-TW" altLang="en-US"/>
        </a:p>
      </dgm:t>
    </dgm:pt>
    <dgm:pt modelId="{431505E2-6698-46A9-AE80-DF1BC18FC24C}" type="pres">
      <dgm:prSet presAssocID="{5C5B3DC9-2527-47E3-A4CD-DF6838147035}" presName="childNode" presStyleLbl="node1" presStyleIdx="4" presStyleCnt="6" custScaleX="119882" custScaleY="921718" custLinFactY="-100000" custLinFactNeighborX="-1685" custLinFactNeighborY="-1797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BE0580-BAE6-4D6E-AAEA-25E3CEC97197}" type="pres">
      <dgm:prSet presAssocID="{5C5B3DC9-2527-47E3-A4CD-DF6838147035}" presName="aSpace2" presStyleCnt="0"/>
      <dgm:spPr/>
      <dgm:t>
        <a:bodyPr/>
        <a:lstStyle/>
        <a:p>
          <a:endParaRPr lang="zh-TW" altLang="en-US"/>
        </a:p>
      </dgm:t>
    </dgm:pt>
    <dgm:pt modelId="{1507CD9B-237A-4B0E-AAAC-F515F2D7BA96}" type="pres">
      <dgm:prSet presAssocID="{7322F9A8-7F59-4980-A951-08450F4241FD}" presName="childNode" presStyleLbl="node1" presStyleIdx="5" presStyleCnt="6" custScaleX="124520" custScaleY="6308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D531E95-16BF-4BA0-9B5A-1B3EA7CB3B6D}" type="presOf" srcId="{7322F9A8-7F59-4980-A951-08450F4241FD}" destId="{1507CD9B-237A-4B0E-AAAC-F515F2D7BA96}" srcOrd="0" destOrd="0" presId="urn:microsoft.com/office/officeart/2005/8/layout/lProcess2"/>
    <dgm:cxn modelId="{ED8F421F-1D75-431B-B359-91BD4112C24C}" type="presOf" srcId="{3BA446F9-B078-4ADA-99D9-44836F668548}" destId="{C6FD393B-FE8B-451F-91B7-87B3364AD8C0}" srcOrd="0" destOrd="0" presId="urn:microsoft.com/office/officeart/2005/8/layout/lProcess2"/>
    <dgm:cxn modelId="{912CEBAE-3F97-44D0-A16A-B36D4F904A97}" type="presOf" srcId="{CDF3B64C-DD15-4EB2-8590-D5BD0590BBE2}" destId="{16722C43-4E87-4738-8707-15CDDE566267}" srcOrd="0" destOrd="0" presId="urn:microsoft.com/office/officeart/2005/8/layout/lProcess2"/>
    <dgm:cxn modelId="{48C8FB81-416B-4778-8599-BEFDAFD086C8}" type="presOf" srcId="{35659A50-1D68-42DA-8780-AF1E1A744014}" destId="{834A4EC6-1320-4FC1-BA5D-A116910FC4A6}" srcOrd="0" destOrd="0" presId="urn:microsoft.com/office/officeart/2005/8/layout/lProcess2"/>
    <dgm:cxn modelId="{F75279FF-8C20-41B2-A1A7-30D01DA0AEF4}" srcId="{34006DA0-2590-463E-A79A-6C71F9B772B3}" destId="{ED892E50-4216-4C01-9B33-58E9B1A074E9}" srcOrd="1" destOrd="0" parTransId="{F67F8653-96FE-4A2A-A897-B2BEB9ED2A9A}" sibTransId="{74AAA792-BFE8-4EE8-BC56-181BDF2881DC}"/>
    <dgm:cxn modelId="{F069585E-DE78-472A-86EA-337ED35C1452}" type="presOf" srcId="{34006DA0-2590-463E-A79A-6C71F9B772B3}" destId="{3226C065-2713-4AB1-B225-70B9F4501985}" srcOrd="0" destOrd="0" presId="urn:microsoft.com/office/officeart/2005/8/layout/lProcess2"/>
    <dgm:cxn modelId="{DD4B9205-BB23-45C3-85F9-DB14AC170E7B}" type="presOf" srcId="{ED892E50-4216-4C01-9B33-58E9B1A074E9}" destId="{F99D9A61-BEE1-4E54-BE3F-D4E12786BD4B}" srcOrd="0" destOrd="0" presId="urn:microsoft.com/office/officeart/2005/8/layout/lProcess2"/>
    <dgm:cxn modelId="{07214372-F338-4DA0-91BA-A278A2E16EEF}" srcId="{ED892E50-4216-4C01-9B33-58E9B1A074E9}" destId="{93143661-8C07-4907-BBD3-93BE29E54953}" srcOrd="0" destOrd="0" parTransId="{8974C54A-DF0F-4C9A-9718-E92A7D6FE2ED}" sibTransId="{9A338AF5-D330-4555-8079-4FAE5F893845}"/>
    <dgm:cxn modelId="{99F739A8-0329-410D-9527-C9FF26CC476C}" srcId="{3BA446F9-B078-4ADA-99D9-44836F668548}" destId="{5C5B3DC9-2527-47E3-A4CD-DF6838147035}" srcOrd="0" destOrd="0" parTransId="{978B3F54-7305-46A1-B7EA-4B8938E6221A}" sibTransId="{C5A77B39-EEB3-4251-B748-A2E7FAE37867}"/>
    <dgm:cxn modelId="{6406B7FC-A3D7-46A0-B0F8-CB404265003B}" srcId="{CDF3B64C-DD15-4EB2-8590-D5BD0590BBE2}" destId="{FFE98B32-66D5-4C2C-8B96-5FE33645F81E}" srcOrd="1" destOrd="0" parTransId="{9C1F04CD-ABB5-45B5-BD5A-BD25C6A8CB84}" sibTransId="{5330FFF6-78F2-4BF0-B95C-B7D74E453AFD}"/>
    <dgm:cxn modelId="{D9D50F45-60E2-4E7D-9765-3AE52AFEDEF7}" type="presOf" srcId="{93143661-8C07-4907-BBD3-93BE29E54953}" destId="{6017C006-4594-4371-BB8B-E24DBE61261A}" srcOrd="0" destOrd="0" presId="urn:microsoft.com/office/officeart/2005/8/layout/lProcess2"/>
    <dgm:cxn modelId="{395FD41B-DAAF-4460-910F-CDBF92C4B679}" srcId="{34006DA0-2590-463E-A79A-6C71F9B772B3}" destId="{3BA446F9-B078-4ADA-99D9-44836F668548}" srcOrd="2" destOrd="0" parTransId="{49190B9A-B6CC-4822-8A6E-9DA582104DF7}" sibTransId="{A6821AF1-51A0-4CB3-BA6F-F2EAB9272B6F}"/>
    <dgm:cxn modelId="{0F3A2DAD-B0C6-4D37-9EB0-C084E6B52DE7}" srcId="{CDF3B64C-DD15-4EB2-8590-D5BD0590BBE2}" destId="{048FCD44-D1DD-411D-AA7E-2CC96D52154E}" srcOrd="0" destOrd="0" parTransId="{EF6B7A19-EE60-4DB0-8497-9BC743436771}" sibTransId="{BF3D1F9B-A7ED-48EA-AF19-1CF6A35AB958}"/>
    <dgm:cxn modelId="{8920A43C-418A-4DDE-B798-7DCD02A54E00}" srcId="{3BA446F9-B078-4ADA-99D9-44836F668548}" destId="{7322F9A8-7F59-4980-A951-08450F4241FD}" srcOrd="1" destOrd="0" parTransId="{F80431EF-CB54-4141-B115-7AFF11B14FBE}" sibTransId="{7699A0FA-D52C-4EFE-9E9A-4BFE1933A06D}"/>
    <dgm:cxn modelId="{E30C776E-1BC0-47A8-81BD-01C9D36EC54E}" type="presOf" srcId="{5C5B3DC9-2527-47E3-A4CD-DF6838147035}" destId="{431505E2-6698-46A9-AE80-DF1BC18FC24C}" srcOrd="0" destOrd="0" presId="urn:microsoft.com/office/officeart/2005/8/layout/lProcess2"/>
    <dgm:cxn modelId="{7FFF2CB2-5FBD-405B-8DAA-5D1F8F86E0F1}" type="presOf" srcId="{FFE98B32-66D5-4C2C-8B96-5FE33645F81E}" destId="{14CE1C56-84C1-48D6-90EB-43E397812D3B}" srcOrd="0" destOrd="0" presId="urn:microsoft.com/office/officeart/2005/8/layout/lProcess2"/>
    <dgm:cxn modelId="{94CBC043-B2F9-48E6-ABA5-E49C0E052EDF}" type="presOf" srcId="{ED892E50-4216-4C01-9B33-58E9B1A074E9}" destId="{297B8553-4D68-42DB-B2B1-D5454FFB3C97}" srcOrd="1" destOrd="0" presId="urn:microsoft.com/office/officeart/2005/8/layout/lProcess2"/>
    <dgm:cxn modelId="{8DA08674-E13D-4FEC-B7D0-876EB82E284C}" type="presOf" srcId="{3BA446F9-B078-4ADA-99D9-44836F668548}" destId="{8FEBC9D3-2418-4877-A35B-76A95A8B78FE}" srcOrd="1" destOrd="0" presId="urn:microsoft.com/office/officeart/2005/8/layout/lProcess2"/>
    <dgm:cxn modelId="{A5EE2217-0128-4142-867E-C8EE79B59710}" type="presOf" srcId="{CDF3B64C-DD15-4EB2-8590-D5BD0590BBE2}" destId="{DA5C4449-CCB5-42E8-998F-0A10891C6866}" srcOrd="1" destOrd="0" presId="urn:microsoft.com/office/officeart/2005/8/layout/lProcess2"/>
    <dgm:cxn modelId="{FA192FDA-19A1-44EE-A52B-A7AB61D51C3E}" srcId="{ED892E50-4216-4C01-9B33-58E9B1A074E9}" destId="{35659A50-1D68-42DA-8780-AF1E1A744014}" srcOrd="1" destOrd="0" parTransId="{3A775857-EE8C-43EF-9A46-22F36E5655E9}" sibTransId="{5FFEB526-3946-490D-8DC2-912457EE205B}"/>
    <dgm:cxn modelId="{BE23755D-44FA-4850-8236-380EBB3D8A76}" srcId="{34006DA0-2590-463E-A79A-6C71F9B772B3}" destId="{CDF3B64C-DD15-4EB2-8590-D5BD0590BBE2}" srcOrd="0" destOrd="0" parTransId="{96118EB4-69CE-43F8-AFEF-D4191D33A0BF}" sibTransId="{4AB3305D-D94D-4B35-868A-0CD315C6D192}"/>
    <dgm:cxn modelId="{ADC832CE-CFF1-4570-B450-F88D2E00D6F9}" type="presOf" srcId="{048FCD44-D1DD-411D-AA7E-2CC96D52154E}" destId="{D5C5944A-8D25-4940-BF30-B304361E4AB4}" srcOrd="0" destOrd="0" presId="urn:microsoft.com/office/officeart/2005/8/layout/lProcess2"/>
    <dgm:cxn modelId="{AED6E2AF-D15A-4B9B-9EEF-6E3F867678CF}" type="presParOf" srcId="{3226C065-2713-4AB1-B225-70B9F4501985}" destId="{BC57EEF9-C205-4DCD-8895-A464CFFFDD5C}" srcOrd="0" destOrd="0" presId="urn:microsoft.com/office/officeart/2005/8/layout/lProcess2"/>
    <dgm:cxn modelId="{75301A0C-C615-430E-8A5B-7963ADA1407D}" type="presParOf" srcId="{BC57EEF9-C205-4DCD-8895-A464CFFFDD5C}" destId="{16722C43-4E87-4738-8707-15CDDE566267}" srcOrd="0" destOrd="0" presId="urn:microsoft.com/office/officeart/2005/8/layout/lProcess2"/>
    <dgm:cxn modelId="{28843DBD-AB83-44B4-85AA-0862A74F57C3}" type="presParOf" srcId="{BC57EEF9-C205-4DCD-8895-A464CFFFDD5C}" destId="{DA5C4449-CCB5-42E8-998F-0A10891C6866}" srcOrd="1" destOrd="0" presId="urn:microsoft.com/office/officeart/2005/8/layout/lProcess2"/>
    <dgm:cxn modelId="{FD5BAA99-CE8F-4C26-BA26-09A8B00EF046}" type="presParOf" srcId="{BC57EEF9-C205-4DCD-8895-A464CFFFDD5C}" destId="{B39F4164-E23F-42DE-B9AE-8B24C1D0FFE9}" srcOrd="2" destOrd="0" presId="urn:microsoft.com/office/officeart/2005/8/layout/lProcess2"/>
    <dgm:cxn modelId="{E3189034-7678-48DA-9782-94F25824D985}" type="presParOf" srcId="{B39F4164-E23F-42DE-B9AE-8B24C1D0FFE9}" destId="{9C3FE52C-495F-419E-8602-681B422FC732}" srcOrd="0" destOrd="0" presId="urn:microsoft.com/office/officeart/2005/8/layout/lProcess2"/>
    <dgm:cxn modelId="{28CDDBDB-6A54-4D32-B9C3-22A3DCB7BCDE}" type="presParOf" srcId="{9C3FE52C-495F-419E-8602-681B422FC732}" destId="{D5C5944A-8D25-4940-BF30-B304361E4AB4}" srcOrd="0" destOrd="0" presId="urn:microsoft.com/office/officeart/2005/8/layout/lProcess2"/>
    <dgm:cxn modelId="{93529F19-A5F1-4EA7-A4EC-BFE022143E59}" type="presParOf" srcId="{9C3FE52C-495F-419E-8602-681B422FC732}" destId="{8A7E63BB-0AEB-46D9-9F44-6D1E0773F446}" srcOrd="1" destOrd="0" presId="urn:microsoft.com/office/officeart/2005/8/layout/lProcess2"/>
    <dgm:cxn modelId="{C48FE097-41AA-45D8-B012-D19EE2CFFD7D}" type="presParOf" srcId="{9C3FE52C-495F-419E-8602-681B422FC732}" destId="{14CE1C56-84C1-48D6-90EB-43E397812D3B}" srcOrd="2" destOrd="0" presId="urn:microsoft.com/office/officeart/2005/8/layout/lProcess2"/>
    <dgm:cxn modelId="{DF39CD77-7BB3-4C3D-9FBC-671DB848D47A}" type="presParOf" srcId="{3226C065-2713-4AB1-B225-70B9F4501985}" destId="{0F252127-6E6C-4750-84BF-4B38E578BEC7}" srcOrd="1" destOrd="0" presId="urn:microsoft.com/office/officeart/2005/8/layout/lProcess2"/>
    <dgm:cxn modelId="{B8960502-012A-487F-938D-0AED08966A1B}" type="presParOf" srcId="{3226C065-2713-4AB1-B225-70B9F4501985}" destId="{D9D0A3CF-BAD2-4E4E-860B-82F72752FE84}" srcOrd="2" destOrd="0" presId="urn:microsoft.com/office/officeart/2005/8/layout/lProcess2"/>
    <dgm:cxn modelId="{B4265FAF-5C0D-468A-89F1-4CD29DB07049}" type="presParOf" srcId="{D9D0A3CF-BAD2-4E4E-860B-82F72752FE84}" destId="{F99D9A61-BEE1-4E54-BE3F-D4E12786BD4B}" srcOrd="0" destOrd="0" presId="urn:microsoft.com/office/officeart/2005/8/layout/lProcess2"/>
    <dgm:cxn modelId="{774C1661-B918-46C6-A4DF-4C5FCFFB27BF}" type="presParOf" srcId="{D9D0A3CF-BAD2-4E4E-860B-82F72752FE84}" destId="{297B8553-4D68-42DB-B2B1-D5454FFB3C97}" srcOrd="1" destOrd="0" presId="urn:microsoft.com/office/officeart/2005/8/layout/lProcess2"/>
    <dgm:cxn modelId="{6F62B7DE-71EE-461F-8E0D-AA4A722E7615}" type="presParOf" srcId="{D9D0A3CF-BAD2-4E4E-860B-82F72752FE84}" destId="{B3599C00-126F-459C-B0F5-2E1084B2EFC6}" srcOrd="2" destOrd="0" presId="urn:microsoft.com/office/officeart/2005/8/layout/lProcess2"/>
    <dgm:cxn modelId="{BE4902C6-317B-41AD-9420-397B3C71673C}" type="presParOf" srcId="{B3599C00-126F-459C-B0F5-2E1084B2EFC6}" destId="{889D5D28-8794-4D98-8846-10E61F83C5DF}" srcOrd="0" destOrd="0" presId="urn:microsoft.com/office/officeart/2005/8/layout/lProcess2"/>
    <dgm:cxn modelId="{65C39D0E-A76C-45B8-AC7B-6BE6E88785D0}" type="presParOf" srcId="{889D5D28-8794-4D98-8846-10E61F83C5DF}" destId="{6017C006-4594-4371-BB8B-E24DBE61261A}" srcOrd="0" destOrd="0" presId="urn:microsoft.com/office/officeart/2005/8/layout/lProcess2"/>
    <dgm:cxn modelId="{901793E8-F0C3-44EE-BB9C-4F4E6B6D6AB5}" type="presParOf" srcId="{889D5D28-8794-4D98-8846-10E61F83C5DF}" destId="{FE85CC5B-657F-425C-B770-5A9F6CF190A4}" srcOrd="1" destOrd="0" presId="urn:microsoft.com/office/officeart/2005/8/layout/lProcess2"/>
    <dgm:cxn modelId="{AE2EF4A5-6A7F-4F99-BF23-7E6E345E563B}" type="presParOf" srcId="{889D5D28-8794-4D98-8846-10E61F83C5DF}" destId="{834A4EC6-1320-4FC1-BA5D-A116910FC4A6}" srcOrd="2" destOrd="0" presId="urn:microsoft.com/office/officeart/2005/8/layout/lProcess2"/>
    <dgm:cxn modelId="{8B48A1C8-098B-42B1-AEB3-C7168DAC8C98}" type="presParOf" srcId="{3226C065-2713-4AB1-B225-70B9F4501985}" destId="{EABFD974-824B-4592-9EF6-8A194DAD1390}" srcOrd="3" destOrd="0" presId="urn:microsoft.com/office/officeart/2005/8/layout/lProcess2"/>
    <dgm:cxn modelId="{E2DE9AFB-612B-4671-85FC-101D442E3F17}" type="presParOf" srcId="{3226C065-2713-4AB1-B225-70B9F4501985}" destId="{F7646908-E1A1-4EFD-ACC6-AF98198705B8}" srcOrd="4" destOrd="0" presId="urn:microsoft.com/office/officeart/2005/8/layout/lProcess2"/>
    <dgm:cxn modelId="{214FC943-8C7F-4893-A5C4-0E029DAF001A}" type="presParOf" srcId="{F7646908-E1A1-4EFD-ACC6-AF98198705B8}" destId="{C6FD393B-FE8B-451F-91B7-87B3364AD8C0}" srcOrd="0" destOrd="0" presId="urn:microsoft.com/office/officeart/2005/8/layout/lProcess2"/>
    <dgm:cxn modelId="{D43D8987-DA6D-43A3-B5C2-402E4146903C}" type="presParOf" srcId="{F7646908-E1A1-4EFD-ACC6-AF98198705B8}" destId="{8FEBC9D3-2418-4877-A35B-76A95A8B78FE}" srcOrd="1" destOrd="0" presId="urn:microsoft.com/office/officeart/2005/8/layout/lProcess2"/>
    <dgm:cxn modelId="{185054DB-D1D5-4C6C-9727-D8BD3730786E}" type="presParOf" srcId="{F7646908-E1A1-4EFD-ACC6-AF98198705B8}" destId="{15280CC3-4609-487F-A7ED-BD314F490C88}" srcOrd="2" destOrd="0" presId="urn:microsoft.com/office/officeart/2005/8/layout/lProcess2"/>
    <dgm:cxn modelId="{4D4DA2A9-B4EA-4003-8724-7B85340B8D25}" type="presParOf" srcId="{15280CC3-4609-487F-A7ED-BD314F490C88}" destId="{2BABBAC1-013C-461F-A0BF-0932096896D2}" srcOrd="0" destOrd="0" presId="urn:microsoft.com/office/officeart/2005/8/layout/lProcess2"/>
    <dgm:cxn modelId="{179BDC63-A182-41BA-8939-B7200980CFC0}" type="presParOf" srcId="{2BABBAC1-013C-461F-A0BF-0932096896D2}" destId="{431505E2-6698-46A9-AE80-DF1BC18FC24C}" srcOrd="0" destOrd="0" presId="urn:microsoft.com/office/officeart/2005/8/layout/lProcess2"/>
    <dgm:cxn modelId="{00D767BA-BF0B-4AA1-AF1B-B468A54E3A63}" type="presParOf" srcId="{2BABBAC1-013C-461F-A0BF-0932096896D2}" destId="{9CBE0580-BAE6-4D6E-AAEA-25E3CEC97197}" srcOrd="1" destOrd="0" presId="urn:microsoft.com/office/officeart/2005/8/layout/lProcess2"/>
    <dgm:cxn modelId="{0908E087-F7AC-4880-B9CD-BCBF890D31CF}" type="presParOf" srcId="{2BABBAC1-013C-461F-A0BF-0932096896D2}" destId="{1507CD9B-237A-4B0E-AAAC-F515F2D7BA9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95A313-55D7-4A13-8FE9-8076CA48B0D0}" type="doc">
      <dgm:prSet loTypeId="urn:microsoft.com/office/officeart/2005/8/layout/hList7" loCatId="list" qsTypeId="urn:microsoft.com/office/officeart/2005/8/quickstyle/simple4" qsCatId="simple" csTypeId="urn:microsoft.com/office/officeart/2005/8/colors/accent1_2" csCatId="accent1" phldr="1"/>
      <dgm:spPr/>
    </dgm:pt>
    <dgm:pt modelId="{B41E0B5B-7364-4576-9C20-1BDB3EB81F5E}">
      <dgm:prSet phldrT="[文字]" custT="1"/>
      <dgm:spPr/>
      <dgm:t>
        <a:bodyPr/>
        <a:lstStyle/>
        <a:p>
          <a:pPr algn="ctr"/>
          <a:r>
            <a:rPr lang="zh-TW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天氣預報</a:t>
          </a:r>
          <a:endParaRPr lang="en-US" altLang="zh-TW" sz="20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lang="zh-TW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準確率</a:t>
          </a:r>
          <a:r>
            <a: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</a:p>
        <a:p>
          <a:pPr algn="l"/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是否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特殊天氣</a:t>
          </a:r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預報員差異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zh-TW" sz="1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熟悉強化</a:t>
          </a:r>
          <a:r>
            <a:rPr lang="en-US" altLang="zh-TW" sz="1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席位查核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準確率高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預報員</a:t>
          </a:r>
          <a:r>
            <a:rPr lang="zh-TW" altLang="en-US" sz="1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技術</a:t>
          </a:r>
          <a:r>
            <a:rPr lang="zh-TW" altLang="zh-TW" sz="1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分享</a:t>
          </a:r>
          <a:endParaRPr lang="en-US" altLang="zh-TW" sz="1800" b="1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長期無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法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達到檢視預報作業</a:t>
          </a:r>
          <a:endParaRPr lang="zh-TW" altLang="en-US" sz="1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25E481-2DDF-45F9-9467-C3CCDB98C96D}" type="parTrans" cxnId="{43A1AF6B-5ADC-4ABD-9ADF-BDBABBF15775}">
      <dgm:prSet/>
      <dgm:spPr/>
      <dgm:t>
        <a:bodyPr/>
        <a:lstStyle/>
        <a:p>
          <a:endParaRPr lang="zh-TW" altLang="en-US"/>
        </a:p>
      </dgm:t>
    </dgm:pt>
    <dgm:pt modelId="{35797971-994A-4FE1-8A0C-9554E2E09B21}" type="sibTrans" cxnId="{43A1AF6B-5ADC-4ABD-9ADF-BDBABBF15775}">
      <dgm:prSet/>
      <dgm:spPr/>
      <dgm:t>
        <a:bodyPr/>
        <a:lstStyle/>
        <a:p>
          <a:endParaRPr lang="zh-TW" altLang="en-US"/>
        </a:p>
      </dgm:t>
    </dgm:pt>
    <dgm:pt modelId="{2F3276AA-D160-40C8-BBB2-601F6D77BB68}">
      <dgm:prSet phldrT="[文字]" custT="1"/>
      <dgm:spPr/>
      <dgm:t>
        <a:bodyPr/>
        <a:lstStyle/>
        <a:p>
          <a:pPr algn="ctr"/>
          <a:r>
            <a:rPr lang="zh-TW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天氣測報發報</a:t>
          </a:r>
          <a:endParaRPr lang="en-US" altLang="zh-TW" sz="20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lang="zh-TW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準點率</a:t>
          </a:r>
          <a:endParaRPr lang="en-US" altLang="zh-TW" sz="20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是否特殊天氣</a:t>
          </a:r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觀測員差異</a:t>
          </a:r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發報設備故障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zh-TW" sz="1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熟悉強化</a:t>
          </a:r>
          <a:r>
            <a:rPr lang="en-US" altLang="zh-TW" sz="1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席位查核</a:t>
          </a:r>
          <a:endParaRPr lang="en-US" altLang="zh-TW" sz="1800" b="1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長期無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法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達到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檢視觀測作業</a:t>
          </a:r>
          <a:endParaRPr lang="en-US" altLang="zh-TW" sz="1400" b="1" dirty="0" smtClean="0">
            <a:solidFill>
              <a:schemeClr val="tx1"/>
            </a:solidFill>
          </a:endParaRPr>
        </a:p>
      </dgm:t>
    </dgm:pt>
    <dgm:pt modelId="{BA3F8C3E-C73F-4F0D-83A0-20B3BE1EC283}" type="parTrans" cxnId="{1A6FCAE1-5344-4438-8082-C2A6635AD49C}">
      <dgm:prSet/>
      <dgm:spPr/>
      <dgm:t>
        <a:bodyPr/>
        <a:lstStyle/>
        <a:p>
          <a:endParaRPr lang="zh-TW" altLang="en-US"/>
        </a:p>
      </dgm:t>
    </dgm:pt>
    <dgm:pt modelId="{BECCDD83-C187-486E-88F5-62FF76EB7BE7}" type="sibTrans" cxnId="{1A6FCAE1-5344-4438-8082-C2A6635AD49C}">
      <dgm:prSet/>
      <dgm:spPr/>
      <dgm:t>
        <a:bodyPr/>
        <a:lstStyle/>
        <a:p>
          <a:endParaRPr lang="zh-TW" altLang="en-US"/>
        </a:p>
      </dgm:t>
    </dgm:pt>
    <dgm:pt modelId="{8B2C6200-7556-434F-BE1C-669FF0C60658}">
      <dgm:prSet phldrT="[文字]" custT="1"/>
      <dgm:spPr/>
      <dgm:t>
        <a:bodyPr/>
        <a:lstStyle/>
        <a:p>
          <a:pPr algn="ctr"/>
          <a:r>
            <a:rPr lang="zh-TW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天氣測報報文</a:t>
          </a:r>
          <a:endParaRPr lang="en-US" altLang="zh-TW" sz="20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lang="zh-TW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正確率</a:t>
          </a:r>
          <a:endParaRPr lang="en-US" altLang="zh-TW" sz="20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是否特殊天氣</a:t>
          </a:r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觀測員差異</a:t>
          </a:r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發報設備故障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zh-TW" sz="1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熟悉強化</a:t>
          </a:r>
          <a:r>
            <a:rPr lang="en-US" altLang="zh-TW" sz="1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席位查核</a:t>
          </a:r>
          <a:endParaRPr lang="en-US" altLang="zh-TW" sz="1800" b="1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長期無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法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達到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檢視觀測作業</a:t>
          </a:r>
          <a:endParaRPr lang="zh-TW" altLang="en-US" sz="1800" b="1" dirty="0">
            <a:solidFill>
              <a:schemeClr val="tx2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0F4D91-2147-4D86-9F98-26FA607E2622}" type="sibTrans" cxnId="{B33A619D-2316-48B8-B68B-EBA747476087}">
      <dgm:prSet/>
      <dgm:spPr/>
      <dgm:t>
        <a:bodyPr/>
        <a:lstStyle/>
        <a:p>
          <a:endParaRPr lang="zh-TW" altLang="en-US"/>
        </a:p>
      </dgm:t>
    </dgm:pt>
    <dgm:pt modelId="{4C16C476-E70F-4443-AAED-94452A5B7F88}" type="parTrans" cxnId="{B33A619D-2316-48B8-B68B-EBA747476087}">
      <dgm:prSet/>
      <dgm:spPr/>
      <dgm:t>
        <a:bodyPr/>
        <a:lstStyle/>
        <a:p>
          <a:endParaRPr lang="zh-TW" altLang="en-US"/>
        </a:p>
      </dgm:t>
    </dgm:pt>
    <dgm:pt modelId="{9631C8B6-8A9C-4544-8051-DA2CA8C9C92B}" type="pres">
      <dgm:prSet presAssocID="{E095A313-55D7-4A13-8FE9-8076CA48B0D0}" presName="Name0" presStyleCnt="0">
        <dgm:presLayoutVars>
          <dgm:dir/>
          <dgm:resizeHandles val="exact"/>
        </dgm:presLayoutVars>
      </dgm:prSet>
      <dgm:spPr/>
    </dgm:pt>
    <dgm:pt modelId="{576F4DEE-5B60-446F-B7EA-98ADC3225972}" type="pres">
      <dgm:prSet presAssocID="{E095A313-55D7-4A13-8FE9-8076CA48B0D0}" presName="fgShape" presStyleLbl="fgShp" presStyleIdx="0" presStyleCnt="1" custScaleY="47537" custLinFactNeighborX="1225" custLinFactNeighborY="20885"/>
      <dgm:spPr>
        <a:solidFill>
          <a:srgbClr val="92D050"/>
        </a:solidFill>
      </dgm:spPr>
    </dgm:pt>
    <dgm:pt modelId="{8E1EC82B-54CA-4C1B-AB3F-456483221B0C}" type="pres">
      <dgm:prSet presAssocID="{E095A313-55D7-4A13-8FE9-8076CA48B0D0}" presName="linComp" presStyleCnt="0"/>
      <dgm:spPr/>
    </dgm:pt>
    <dgm:pt modelId="{D4CAEFEC-DF25-498D-B6B5-A6F4D71CB2A3}" type="pres">
      <dgm:prSet presAssocID="{B41E0B5B-7364-4576-9C20-1BDB3EB81F5E}" presName="compNode" presStyleCnt="0"/>
      <dgm:spPr/>
    </dgm:pt>
    <dgm:pt modelId="{ABAA7922-9E31-47EC-B552-CA9ED691EA9C}" type="pres">
      <dgm:prSet presAssocID="{B41E0B5B-7364-4576-9C20-1BDB3EB81F5E}" presName="bkgdShape" presStyleLbl="node1" presStyleIdx="0" presStyleCnt="3" custLinFactNeighborX="-64" custLinFactNeighborY="3576"/>
      <dgm:spPr/>
      <dgm:t>
        <a:bodyPr/>
        <a:lstStyle/>
        <a:p>
          <a:endParaRPr lang="zh-TW" altLang="en-US"/>
        </a:p>
      </dgm:t>
    </dgm:pt>
    <dgm:pt modelId="{1B7138C7-39C3-4B9B-AAA3-719F1F563436}" type="pres">
      <dgm:prSet presAssocID="{B41E0B5B-7364-4576-9C20-1BDB3EB81F5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88534C-C4F8-40D9-A310-6E62E614D985}" type="pres">
      <dgm:prSet presAssocID="{B41E0B5B-7364-4576-9C20-1BDB3EB81F5E}" presName="invisiNode" presStyleLbl="node1" presStyleIdx="0" presStyleCnt="3"/>
      <dgm:spPr/>
    </dgm:pt>
    <dgm:pt modelId="{E271BE13-8207-4C5B-8AC9-CED8D9D4687D}" type="pres">
      <dgm:prSet presAssocID="{B41E0B5B-7364-4576-9C20-1BDB3EB81F5E}" presName="imagNode" presStyleLbl="fgImgPlace1" presStyleIdx="0" presStyleCnt="3" custScaleX="96894" custScaleY="83141" custLinFactNeighborX="-1966" custLinFactNeighborY="-24850"/>
      <dgm:spPr>
        <a:prstGeom prst="flowChartAlternateProcess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506F68E3-6E61-4677-9F91-99B0E5BF8151}" type="pres">
      <dgm:prSet presAssocID="{35797971-994A-4FE1-8A0C-9554E2E09B2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98077064-D928-4208-983D-36B8C9942C57}" type="pres">
      <dgm:prSet presAssocID="{2F3276AA-D160-40C8-BBB2-601F6D77BB68}" presName="compNode" presStyleCnt="0"/>
      <dgm:spPr/>
    </dgm:pt>
    <dgm:pt modelId="{C96AA9D8-DEB1-4090-ACCE-6A1202449A9F}" type="pres">
      <dgm:prSet presAssocID="{2F3276AA-D160-40C8-BBB2-601F6D77BB68}" presName="bkgdShape" presStyleLbl="node1" presStyleIdx="1" presStyleCnt="3"/>
      <dgm:spPr/>
      <dgm:t>
        <a:bodyPr/>
        <a:lstStyle/>
        <a:p>
          <a:endParaRPr lang="zh-TW" altLang="en-US"/>
        </a:p>
      </dgm:t>
    </dgm:pt>
    <dgm:pt modelId="{48229905-CB6A-4A55-BEE8-BC1AAED96CF7}" type="pres">
      <dgm:prSet presAssocID="{2F3276AA-D160-40C8-BBB2-601F6D77BB6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26BADA-62F9-43FD-BD6F-F18BBA2D26A5}" type="pres">
      <dgm:prSet presAssocID="{2F3276AA-D160-40C8-BBB2-601F6D77BB68}" presName="invisiNode" presStyleLbl="node1" presStyleIdx="1" presStyleCnt="3"/>
      <dgm:spPr/>
    </dgm:pt>
    <dgm:pt modelId="{A8AED98C-C0C4-4CB0-A457-B06064C9F084}" type="pres">
      <dgm:prSet presAssocID="{2F3276AA-D160-40C8-BBB2-601F6D77BB68}" presName="imagNode" presStyleLbl="fgImgPlace1" presStyleIdx="1" presStyleCnt="3" custAng="10800000" custFlipVert="1" custFlipHor="1" custScaleX="98195" custScaleY="81084" custLinFactNeighborX="-265" custLinFactNeighborY="-25191"/>
      <dgm:spPr>
        <a:prstGeom prst="flowChartAlternateProcess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4FA2781C-7F21-4552-A036-D2480E0219C4}" type="pres">
      <dgm:prSet presAssocID="{BECCDD83-C187-486E-88F5-62FF76EB7BE7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5D4F6D3A-8CBD-4FE8-B4C8-8915B00CC46B}" type="pres">
      <dgm:prSet presAssocID="{8B2C6200-7556-434F-BE1C-669FF0C60658}" presName="compNode" presStyleCnt="0"/>
      <dgm:spPr/>
    </dgm:pt>
    <dgm:pt modelId="{7F5B5BE7-CFCE-49DC-A452-8D078EA8F9E8}" type="pres">
      <dgm:prSet presAssocID="{8B2C6200-7556-434F-BE1C-669FF0C60658}" presName="bkgdShape" presStyleLbl="node1" presStyleIdx="2" presStyleCnt="3"/>
      <dgm:spPr/>
      <dgm:t>
        <a:bodyPr/>
        <a:lstStyle/>
        <a:p>
          <a:endParaRPr lang="zh-TW" altLang="en-US"/>
        </a:p>
      </dgm:t>
    </dgm:pt>
    <dgm:pt modelId="{3198B3CF-DB3A-4BE4-BD1B-212522BD771E}" type="pres">
      <dgm:prSet presAssocID="{8B2C6200-7556-434F-BE1C-669FF0C6065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4AC7D7-58C2-45D1-9897-91CA05AB03FF}" type="pres">
      <dgm:prSet presAssocID="{8B2C6200-7556-434F-BE1C-669FF0C60658}" presName="invisiNode" presStyleLbl="node1" presStyleIdx="2" presStyleCnt="3"/>
      <dgm:spPr/>
    </dgm:pt>
    <dgm:pt modelId="{7DBA6D82-0A40-4752-89FD-863466CCB3CE}" type="pres">
      <dgm:prSet presAssocID="{8B2C6200-7556-434F-BE1C-669FF0C60658}" presName="imagNode" presStyleLbl="fgImgPlace1" presStyleIdx="2" presStyleCnt="3" custScaleX="98767" custScaleY="83677" custLinFactNeighborX="-1357" custLinFactNeighborY="-23894"/>
      <dgm:spPr>
        <a:prstGeom prst="flowChartAlternateProcess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52028231-E669-4B8A-940E-D5541B02D5E4}" type="presOf" srcId="{35797971-994A-4FE1-8A0C-9554E2E09B21}" destId="{506F68E3-6E61-4677-9F91-99B0E5BF8151}" srcOrd="0" destOrd="0" presId="urn:microsoft.com/office/officeart/2005/8/layout/hList7"/>
    <dgm:cxn modelId="{EC87BA58-2C4C-47D5-B2BC-C00CC0D22903}" type="presOf" srcId="{8B2C6200-7556-434F-BE1C-669FF0C60658}" destId="{7F5B5BE7-CFCE-49DC-A452-8D078EA8F9E8}" srcOrd="0" destOrd="0" presId="urn:microsoft.com/office/officeart/2005/8/layout/hList7"/>
    <dgm:cxn modelId="{AEE60A6D-8EEE-4D1B-936D-02F833C853E6}" type="presOf" srcId="{B41E0B5B-7364-4576-9C20-1BDB3EB81F5E}" destId="{1B7138C7-39C3-4B9B-AAA3-719F1F563436}" srcOrd="1" destOrd="0" presId="urn:microsoft.com/office/officeart/2005/8/layout/hList7"/>
    <dgm:cxn modelId="{78831E4A-6A84-43AB-80A4-58F5A487F07A}" type="presOf" srcId="{2F3276AA-D160-40C8-BBB2-601F6D77BB68}" destId="{48229905-CB6A-4A55-BEE8-BC1AAED96CF7}" srcOrd="1" destOrd="0" presId="urn:microsoft.com/office/officeart/2005/8/layout/hList7"/>
    <dgm:cxn modelId="{B33A619D-2316-48B8-B68B-EBA747476087}" srcId="{E095A313-55D7-4A13-8FE9-8076CA48B0D0}" destId="{8B2C6200-7556-434F-BE1C-669FF0C60658}" srcOrd="2" destOrd="0" parTransId="{4C16C476-E70F-4443-AAED-94452A5B7F88}" sibTransId="{A30F4D91-2147-4D86-9F98-26FA607E2622}"/>
    <dgm:cxn modelId="{881FB834-2C16-4F89-B071-48E904A8F1EE}" type="presOf" srcId="{E095A313-55D7-4A13-8FE9-8076CA48B0D0}" destId="{9631C8B6-8A9C-4544-8051-DA2CA8C9C92B}" srcOrd="0" destOrd="0" presId="urn:microsoft.com/office/officeart/2005/8/layout/hList7"/>
    <dgm:cxn modelId="{1A6FCAE1-5344-4438-8082-C2A6635AD49C}" srcId="{E095A313-55D7-4A13-8FE9-8076CA48B0D0}" destId="{2F3276AA-D160-40C8-BBB2-601F6D77BB68}" srcOrd="1" destOrd="0" parTransId="{BA3F8C3E-C73F-4F0D-83A0-20B3BE1EC283}" sibTransId="{BECCDD83-C187-486E-88F5-62FF76EB7BE7}"/>
    <dgm:cxn modelId="{A5C68A5A-E34F-4F5E-8DF1-AB36418983AE}" type="presOf" srcId="{B41E0B5B-7364-4576-9C20-1BDB3EB81F5E}" destId="{ABAA7922-9E31-47EC-B552-CA9ED691EA9C}" srcOrd="0" destOrd="0" presId="urn:microsoft.com/office/officeart/2005/8/layout/hList7"/>
    <dgm:cxn modelId="{EB6C3F2E-A9F5-433F-980A-5F48AC628460}" type="presOf" srcId="{BECCDD83-C187-486E-88F5-62FF76EB7BE7}" destId="{4FA2781C-7F21-4552-A036-D2480E0219C4}" srcOrd="0" destOrd="0" presId="urn:microsoft.com/office/officeart/2005/8/layout/hList7"/>
    <dgm:cxn modelId="{5CFD0DFB-CAF9-49D4-83D8-511FCBAFD81C}" type="presOf" srcId="{8B2C6200-7556-434F-BE1C-669FF0C60658}" destId="{3198B3CF-DB3A-4BE4-BD1B-212522BD771E}" srcOrd="1" destOrd="0" presId="urn:microsoft.com/office/officeart/2005/8/layout/hList7"/>
    <dgm:cxn modelId="{CC10081B-DD48-406D-8561-C8F1D771A574}" type="presOf" srcId="{2F3276AA-D160-40C8-BBB2-601F6D77BB68}" destId="{C96AA9D8-DEB1-4090-ACCE-6A1202449A9F}" srcOrd="0" destOrd="0" presId="urn:microsoft.com/office/officeart/2005/8/layout/hList7"/>
    <dgm:cxn modelId="{43A1AF6B-5ADC-4ABD-9ADF-BDBABBF15775}" srcId="{E095A313-55D7-4A13-8FE9-8076CA48B0D0}" destId="{B41E0B5B-7364-4576-9C20-1BDB3EB81F5E}" srcOrd="0" destOrd="0" parTransId="{C425E481-2DDF-45F9-9467-C3CCDB98C96D}" sibTransId="{35797971-994A-4FE1-8A0C-9554E2E09B21}"/>
    <dgm:cxn modelId="{059784EA-0717-4C7C-ABCD-417B07375484}" type="presParOf" srcId="{9631C8B6-8A9C-4544-8051-DA2CA8C9C92B}" destId="{576F4DEE-5B60-446F-B7EA-98ADC3225972}" srcOrd="0" destOrd="0" presId="urn:microsoft.com/office/officeart/2005/8/layout/hList7"/>
    <dgm:cxn modelId="{949AC87E-B7BA-491C-9837-7010F4C44C93}" type="presParOf" srcId="{9631C8B6-8A9C-4544-8051-DA2CA8C9C92B}" destId="{8E1EC82B-54CA-4C1B-AB3F-456483221B0C}" srcOrd="1" destOrd="0" presId="urn:microsoft.com/office/officeart/2005/8/layout/hList7"/>
    <dgm:cxn modelId="{4B735DB9-A1F7-4710-A74C-F5A67B762C3F}" type="presParOf" srcId="{8E1EC82B-54CA-4C1B-AB3F-456483221B0C}" destId="{D4CAEFEC-DF25-498D-B6B5-A6F4D71CB2A3}" srcOrd="0" destOrd="0" presId="urn:microsoft.com/office/officeart/2005/8/layout/hList7"/>
    <dgm:cxn modelId="{EB5D2C21-9E06-499B-847B-3928A9E71D5A}" type="presParOf" srcId="{D4CAEFEC-DF25-498D-B6B5-A6F4D71CB2A3}" destId="{ABAA7922-9E31-47EC-B552-CA9ED691EA9C}" srcOrd="0" destOrd="0" presId="urn:microsoft.com/office/officeart/2005/8/layout/hList7"/>
    <dgm:cxn modelId="{6D702BF4-C509-49FD-AB27-1E90BA3486B3}" type="presParOf" srcId="{D4CAEFEC-DF25-498D-B6B5-A6F4D71CB2A3}" destId="{1B7138C7-39C3-4B9B-AAA3-719F1F563436}" srcOrd="1" destOrd="0" presId="urn:microsoft.com/office/officeart/2005/8/layout/hList7"/>
    <dgm:cxn modelId="{9F6D00F7-D2C1-49B6-A183-437B0210E423}" type="presParOf" srcId="{D4CAEFEC-DF25-498D-B6B5-A6F4D71CB2A3}" destId="{5088534C-C4F8-40D9-A310-6E62E614D985}" srcOrd="2" destOrd="0" presId="urn:microsoft.com/office/officeart/2005/8/layout/hList7"/>
    <dgm:cxn modelId="{96BC714C-2A02-40DE-B327-815B8051D9B2}" type="presParOf" srcId="{D4CAEFEC-DF25-498D-B6B5-A6F4D71CB2A3}" destId="{E271BE13-8207-4C5B-8AC9-CED8D9D4687D}" srcOrd="3" destOrd="0" presId="urn:microsoft.com/office/officeart/2005/8/layout/hList7"/>
    <dgm:cxn modelId="{0E241747-4E55-4A6D-8071-D7823725CE7D}" type="presParOf" srcId="{8E1EC82B-54CA-4C1B-AB3F-456483221B0C}" destId="{506F68E3-6E61-4677-9F91-99B0E5BF8151}" srcOrd="1" destOrd="0" presId="urn:microsoft.com/office/officeart/2005/8/layout/hList7"/>
    <dgm:cxn modelId="{8D9C081D-92B3-47C4-9939-234898A1A226}" type="presParOf" srcId="{8E1EC82B-54CA-4C1B-AB3F-456483221B0C}" destId="{98077064-D928-4208-983D-36B8C9942C57}" srcOrd="2" destOrd="0" presId="urn:microsoft.com/office/officeart/2005/8/layout/hList7"/>
    <dgm:cxn modelId="{F5C0C9C4-66D2-4885-B2F8-0465224AB5CF}" type="presParOf" srcId="{98077064-D928-4208-983D-36B8C9942C57}" destId="{C96AA9D8-DEB1-4090-ACCE-6A1202449A9F}" srcOrd="0" destOrd="0" presId="urn:microsoft.com/office/officeart/2005/8/layout/hList7"/>
    <dgm:cxn modelId="{5C990B51-3473-48B8-AE09-A7AC71B6BCF8}" type="presParOf" srcId="{98077064-D928-4208-983D-36B8C9942C57}" destId="{48229905-CB6A-4A55-BEE8-BC1AAED96CF7}" srcOrd="1" destOrd="0" presId="urn:microsoft.com/office/officeart/2005/8/layout/hList7"/>
    <dgm:cxn modelId="{C7B3E65B-3F70-49B6-BD93-28AA3DB9B1E3}" type="presParOf" srcId="{98077064-D928-4208-983D-36B8C9942C57}" destId="{B726BADA-62F9-43FD-BD6F-F18BBA2D26A5}" srcOrd="2" destOrd="0" presId="urn:microsoft.com/office/officeart/2005/8/layout/hList7"/>
    <dgm:cxn modelId="{E4CE108A-2335-457E-B012-BA9E017AB055}" type="presParOf" srcId="{98077064-D928-4208-983D-36B8C9942C57}" destId="{A8AED98C-C0C4-4CB0-A457-B06064C9F084}" srcOrd="3" destOrd="0" presId="urn:microsoft.com/office/officeart/2005/8/layout/hList7"/>
    <dgm:cxn modelId="{9F1964FF-B2B9-461C-9B87-45497ED703CD}" type="presParOf" srcId="{8E1EC82B-54CA-4C1B-AB3F-456483221B0C}" destId="{4FA2781C-7F21-4552-A036-D2480E0219C4}" srcOrd="3" destOrd="0" presId="urn:microsoft.com/office/officeart/2005/8/layout/hList7"/>
    <dgm:cxn modelId="{5BC8791B-A23F-47BF-8E5D-71A5FEAF7713}" type="presParOf" srcId="{8E1EC82B-54CA-4C1B-AB3F-456483221B0C}" destId="{5D4F6D3A-8CBD-4FE8-B4C8-8915B00CC46B}" srcOrd="4" destOrd="0" presId="urn:microsoft.com/office/officeart/2005/8/layout/hList7"/>
    <dgm:cxn modelId="{AD1B287A-E891-44AB-8943-B0637F0B23CF}" type="presParOf" srcId="{5D4F6D3A-8CBD-4FE8-B4C8-8915B00CC46B}" destId="{7F5B5BE7-CFCE-49DC-A452-8D078EA8F9E8}" srcOrd="0" destOrd="0" presId="urn:microsoft.com/office/officeart/2005/8/layout/hList7"/>
    <dgm:cxn modelId="{801F1A47-1BB8-43AD-8335-E9F2F9E19263}" type="presParOf" srcId="{5D4F6D3A-8CBD-4FE8-B4C8-8915B00CC46B}" destId="{3198B3CF-DB3A-4BE4-BD1B-212522BD771E}" srcOrd="1" destOrd="0" presId="urn:microsoft.com/office/officeart/2005/8/layout/hList7"/>
    <dgm:cxn modelId="{96C6F07B-3B33-41A2-95B2-967B87C6A57C}" type="presParOf" srcId="{5D4F6D3A-8CBD-4FE8-B4C8-8915B00CC46B}" destId="{F74AC7D7-58C2-45D1-9897-91CA05AB03FF}" srcOrd="2" destOrd="0" presId="urn:microsoft.com/office/officeart/2005/8/layout/hList7"/>
    <dgm:cxn modelId="{14DE5629-E6D9-42CA-966B-D9FC05CBEEC2}" type="presParOf" srcId="{5D4F6D3A-8CBD-4FE8-B4C8-8915B00CC46B}" destId="{7DBA6D82-0A40-4752-89FD-863466CCB3C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493FD-A8CE-4765-9E7B-5B48F37A73D5}" type="datetimeFigureOut">
              <a:rPr lang="zh-TW" altLang="en-US" smtClean="0"/>
              <a:t>10/18/2015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1E3AB-587F-46F2-AE3C-1497FAE44B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334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FB1A6-950E-4B22-9552-11F771638CE4}" type="datetimeFigureOut">
              <a:rPr lang="zh-TW" altLang="en-US" smtClean="0"/>
              <a:t>10/18/2015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91E3F-237A-42AA-9C0E-90E38E2DEA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679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13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/>
              <a:t>今天的簡報包含</a:t>
            </a:r>
            <a:r>
              <a:rPr lang="en-US" altLang="zh-TW" smtClean="0"/>
              <a:t>3</a:t>
            </a:r>
            <a:r>
              <a:rPr lang="zh-TW" altLang="en-US" smtClean="0"/>
              <a:t>個部分，</a:t>
            </a:r>
            <a:endParaRPr lang="en-US" altLang="zh-TW" smtClean="0"/>
          </a:p>
          <a:p>
            <a:r>
              <a:rPr lang="zh-TW" altLang="en-US" smtClean="0"/>
              <a:t>第一部份會很簡單的來看一下華航安全管理系統架構</a:t>
            </a:r>
          </a:p>
          <a:p>
            <a:r>
              <a:rPr lang="zh-TW" altLang="en-US" smtClean="0"/>
              <a:t>第二部分會將總臺的安全管理系統與華航安全管理系統之比較</a:t>
            </a:r>
          </a:p>
          <a:p>
            <a:r>
              <a:rPr lang="zh-TW" altLang="en-US" smtClean="0"/>
              <a:t>第三部分是比較重要的部分，就是總臺有哪些方面可以進行學習的</a:t>
            </a:r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316826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/>
              <a:t>今天的簡報包含</a:t>
            </a:r>
            <a:r>
              <a:rPr lang="en-US" altLang="zh-TW" smtClean="0"/>
              <a:t>3</a:t>
            </a:r>
            <a:r>
              <a:rPr lang="zh-TW" altLang="en-US" smtClean="0"/>
              <a:t>個部分，</a:t>
            </a:r>
            <a:endParaRPr lang="en-US" altLang="zh-TW" smtClean="0"/>
          </a:p>
          <a:p>
            <a:r>
              <a:rPr lang="zh-TW" altLang="en-US" smtClean="0"/>
              <a:t>第一部份會很簡單的來看一下華航安全管理系統架構</a:t>
            </a:r>
          </a:p>
          <a:p>
            <a:r>
              <a:rPr lang="zh-TW" altLang="en-US" smtClean="0"/>
              <a:t>第二部分會將總臺的安全管理系統與華航安全管理系統之比較</a:t>
            </a:r>
          </a:p>
          <a:p>
            <a:r>
              <a:rPr lang="zh-TW" altLang="en-US" smtClean="0"/>
              <a:t>第三部分是比較重要的部分，就是總臺有哪些方面可以進行學習的</a:t>
            </a:r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422751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/>
              <a:t>今天的簡報包含</a:t>
            </a:r>
            <a:r>
              <a:rPr lang="en-US" altLang="zh-TW" smtClean="0"/>
              <a:t>3</a:t>
            </a:r>
            <a:r>
              <a:rPr lang="zh-TW" altLang="en-US" smtClean="0"/>
              <a:t>個部分，</a:t>
            </a:r>
            <a:endParaRPr lang="en-US" altLang="zh-TW" smtClean="0"/>
          </a:p>
          <a:p>
            <a:r>
              <a:rPr lang="zh-TW" altLang="en-US" smtClean="0"/>
              <a:t>第一部份會很簡單的來看一下華航安全管理系統架構</a:t>
            </a:r>
          </a:p>
          <a:p>
            <a:r>
              <a:rPr lang="zh-TW" altLang="en-US" smtClean="0"/>
              <a:t>第二部分會將總臺的安全管理系統與華航安全管理系統之比較</a:t>
            </a:r>
          </a:p>
          <a:p>
            <a:r>
              <a:rPr lang="zh-TW" altLang="en-US" smtClean="0"/>
              <a:t>第三部分是比較重要的部分，就是總臺有哪些方面可以進行學習的</a:t>
            </a:r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266898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/>
              <a:t>今天的簡報包含</a:t>
            </a:r>
            <a:r>
              <a:rPr lang="en-US" altLang="zh-TW" smtClean="0"/>
              <a:t>3</a:t>
            </a:r>
            <a:r>
              <a:rPr lang="zh-TW" altLang="en-US" smtClean="0"/>
              <a:t>個部分，</a:t>
            </a:r>
            <a:endParaRPr lang="en-US" altLang="zh-TW" smtClean="0"/>
          </a:p>
          <a:p>
            <a:r>
              <a:rPr lang="zh-TW" altLang="en-US" smtClean="0"/>
              <a:t>第一部份會很簡單的來看一下華航安全管理系統架構</a:t>
            </a:r>
          </a:p>
          <a:p>
            <a:r>
              <a:rPr lang="zh-TW" altLang="en-US" smtClean="0"/>
              <a:t>第二部分會將總臺的安全管理系統與華航安全管理系統之比較</a:t>
            </a:r>
          </a:p>
          <a:p>
            <a:r>
              <a:rPr lang="zh-TW" altLang="en-US" smtClean="0"/>
              <a:t>第三部分是比較重要的部分，就是總臺有哪些方面可以進行學習的</a:t>
            </a:r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522381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/>
              <a:t>今天的簡報包含</a:t>
            </a:r>
            <a:r>
              <a:rPr lang="en-US" altLang="zh-TW" smtClean="0"/>
              <a:t>3</a:t>
            </a:r>
            <a:r>
              <a:rPr lang="zh-TW" altLang="en-US" smtClean="0"/>
              <a:t>個部分，</a:t>
            </a:r>
            <a:endParaRPr lang="en-US" altLang="zh-TW" smtClean="0"/>
          </a:p>
          <a:p>
            <a:r>
              <a:rPr lang="zh-TW" altLang="en-US" smtClean="0"/>
              <a:t>第一部份會很簡單的來看一下華航安全管理系統架構</a:t>
            </a:r>
          </a:p>
          <a:p>
            <a:r>
              <a:rPr lang="zh-TW" altLang="en-US" smtClean="0"/>
              <a:t>第二部分會將總臺的安全管理系統與華航安全管理系統之比較</a:t>
            </a:r>
          </a:p>
          <a:p>
            <a:r>
              <a:rPr lang="zh-TW" altLang="en-US" smtClean="0"/>
              <a:t>第三部分是比較重要的部分，就是總臺有哪些方面可以進行學習的</a:t>
            </a:r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547282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/>
              <a:t>今天的簡報包含</a:t>
            </a:r>
            <a:r>
              <a:rPr lang="en-US" altLang="zh-TW" smtClean="0"/>
              <a:t>3</a:t>
            </a:r>
            <a:r>
              <a:rPr lang="zh-TW" altLang="en-US" smtClean="0"/>
              <a:t>個部分，</a:t>
            </a:r>
            <a:endParaRPr lang="en-US" altLang="zh-TW" smtClean="0"/>
          </a:p>
          <a:p>
            <a:r>
              <a:rPr lang="zh-TW" altLang="en-US" smtClean="0"/>
              <a:t>第一部份會很簡單的來看一下華航安全管理系統架構</a:t>
            </a:r>
          </a:p>
          <a:p>
            <a:r>
              <a:rPr lang="zh-TW" altLang="en-US" smtClean="0"/>
              <a:t>第二部分會將總臺的安全管理系統與華航安全管理系統之比較</a:t>
            </a:r>
          </a:p>
          <a:p>
            <a:r>
              <a:rPr lang="zh-TW" altLang="en-US" smtClean="0"/>
              <a:t>第三部分是比較重要的部分，就是總臺有哪些方面可以進行學習的</a:t>
            </a:r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38430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/>
              <a:t>今天的簡報包含</a:t>
            </a:r>
            <a:r>
              <a:rPr lang="en-US" altLang="zh-TW" smtClean="0"/>
              <a:t>3</a:t>
            </a:r>
            <a:r>
              <a:rPr lang="zh-TW" altLang="en-US" smtClean="0"/>
              <a:t>個部分，</a:t>
            </a:r>
            <a:endParaRPr lang="en-US" altLang="zh-TW" smtClean="0"/>
          </a:p>
          <a:p>
            <a:r>
              <a:rPr lang="zh-TW" altLang="en-US" smtClean="0"/>
              <a:t>第一部份會很簡單的來看一下華航安全管理系統架構</a:t>
            </a:r>
          </a:p>
          <a:p>
            <a:r>
              <a:rPr lang="zh-TW" altLang="en-US" smtClean="0"/>
              <a:t>第二部分會將總臺的安全管理系統與華航安全管理系統之比較</a:t>
            </a:r>
          </a:p>
          <a:p>
            <a:r>
              <a:rPr lang="zh-TW" altLang="en-US" smtClean="0"/>
              <a:t>第三部分是比較重要的部分，就是總臺有哪些方面可以進行學習的</a:t>
            </a:r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238881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/>
              <a:t>今天的簡報包含</a:t>
            </a:r>
            <a:r>
              <a:rPr lang="en-US" altLang="zh-TW" smtClean="0"/>
              <a:t>3</a:t>
            </a:r>
            <a:r>
              <a:rPr lang="zh-TW" altLang="en-US" smtClean="0"/>
              <a:t>個部分，</a:t>
            </a:r>
            <a:endParaRPr lang="en-US" altLang="zh-TW" smtClean="0"/>
          </a:p>
          <a:p>
            <a:r>
              <a:rPr lang="zh-TW" altLang="en-US" smtClean="0"/>
              <a:t>第一部份會很簡單的來看一下華航安全管理系統架構</a:t>
            </a:r>
          </a:p>
          <a:p>
            <a:r>
              <a:rPr lang="zh-TW" altLang="en-US" smtClean="0"/>
              <a:t>第二部分會將總臺的安全管理系統與華航安全管理系統之比較</a:t>
            </a:r>
          </a:p>
          <a:p>
            <a:r>
              <a:rPr lang="zh-TW" altLang="en-US" smtClean="0"/>
              <a:t>第三部分是比較重要的部分，就是總臺有哪些方面可以進行學習的</a:t>
            </a:r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317359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2918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15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首先，我們來看華航的安全管理系統建置的架構，分為</a:t>
            </a:r>
            <a:r>
              <a:rPr lang="en-US" altLang="zh-TW" dirty="0" smtClean="0"/>
              <a:t>6</a:t>
            </a:r>
            <a:r>
              <a:rPr lang="zh-TW" altLang="en-US" dirty="0" smtClean="0"/>
              <a:t>大面向，包含有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SMS</a:t>
            </a:r>
            <a:r>
              <a:rPr lang="zh-TW" altLang="en-US" dirty="0" smtClean="0"/>
              <a:t>文件的建置，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安全管理的組織建置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安全政策的確定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SMS</a:t>
            </a:r>
            <a:r>
              <a:rPr lang="zh-TW" altLang="en-US" dirty="0" smtClean="0"/>
              <a:t>的管理與控管工具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就是</a:t>
            </a:r>
            <a:r>
              <a:rPr lang="en-US" altLang="zh-TW" dirty="0" smtClean="0"/>
              <a:t>SMS</a:t>
            </a:r>
            <a:r>
              <a:rPr lang="zh-TW" altLang="en-US" dirty="0" smtClean="0"/>
              <a:t>的訓練與</a:t>
            </a:r>
            <a:r>
              <a:rPr lang="en-US" altLang="zh-TW" dirty="0" smtClean="0"/>
              <a:t>SMS</a:t>
            </a:r>
            <a:r>
              <a:rPr lang="zh-TW" altLang="en-US" dirty="0" smtClean="0"/>
              <a:t>資訊的推廣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最後是安全文化的推廣作為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這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個架構其實也是</a:t>
            </a:r>
            <a:r>
              <a:rPr lang="zh-TW" alt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根據</a:t>
            </a:r>
            <a:r>
              <a:rPr lang="en-US" altLang="zh-TW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ICAO</a:t>
            </a:r>
            <a:r>
              <a:rPr lang="zh-TW" alt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的建議而來</a:t>
            </a:r>
            <a:r>
              <a:rPr lang="zh-TW" altLang="en-US" dirty="0" smtClean="0"/>
              <a:t>，而我們總臺的</a:t>
            </a:r>
            <a:r>
              <a:rPr lang="en-US" altLang="zh-TW" b="1" u="sng" dirty="0" smtClean="0"/>
              <a:t>SMS</a:t>
            </a:r>
            <a:r>
              <a:rPr lang="zh-TW" altLang="en-US" b="1" u="sng" dirty="0" smtClean="0"/>
              <a:t>也就是依著這樣的架構建立的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866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/>
              <a:t>今天的簡報包含</a:t>
            </a:r>
            <a:r>
              <a:rPr lang="en-US" altLang="zh-TW" smtClean="0"/>
              <a:t>3</a:t>
            </a:r>
            <a:r>
              <a:rPr lang="zh-TW" altLang="en-US" smtClean="0"/>
              <a:t>個部分，</a:t>
            </a:r>
            <a:endParaRPr lang="en-US" altLang="zh-TW" smtClean="0"/>
          </a:p>
          <a:p>
            <a:r>
              <a:rPr lang="zh-TW" altLang="en-US" smtClean="0"/>
              <a:t>第一部份會很簡單的來看一下華航安全管理系統架構</a:t>
            </a:r>
          </a:p>
          <a:p>
            <a:r>
              <a:rPr lang="zh-TW" altLang="en-US" smtClean="0"/>
              <a:t>第二部分會將總臺的安全管理系統與華航安全管理系統之比較</a:t>
            </a:r>
          </a:p>
          <a:p>
            <a:r>
              <a:rPr lang="zh-TW" altLang="en-US" smtClean="0"/>
              <a:t>第三部分是比較重要的部分，就是總臺有哪些方面可以進行學習的</a:t>
            </a:r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66782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/>
              <a:t>今天的簡報包含</a:t>
            </a:r>
            <a:r>
              <a:rPr lang="en-US" altLang="zh-TW" smtClean="0"/>
              <a:t>3</a:t>
            </a:r>
            <a:r>
              <a:rPr lang="zh-TW" altLang="en-US" smtClean="0"/>
              <a:t>個部分，</a:t>
            </a:r>
            <a:endParaRPr lang="en-US" altLang="zh-TW" smtClean="0"/>
          </a:p>
          <a:p>
            <a:r>
              <a:rPr lang="zh-TW" altLang="en-US" smtClean="0"/>
              <a:t>第一部份會很簡單的來看一下華航安全管理系統架構</a:t>
            </a:r>
          </a:p>
          <a:p>
            <a:r>
              <a:rPr lang="zh-TW" altLang="en-US" smtClean="0"/>
              <a:t>第二部分會將總臺的安全管理系統與華航安全管理系統之比較</a:t>
            </a:r>
          </a:p>
          <a:p>
            <a:r>
              <a:rPr lang="zh-TW" altLang="en-US" smtClean="0"/>
              <a:t>第三部分是比較重要的部分，就是總臺有哪些方面可以進行學習的</a:t>
            </a:r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42978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/>
              <a:t>今天的簡報包含</a:t>
            </a:r>
            <a:r>
              <a:rPr lang="en-US" altLang="zh-TW" smtClean="0"/>
              <a:t>3</a:t>
            </a:r>
            <a:r>
              <a:rPr lang="zh-TW" altLang="en-US" smtClean="0"/>
              <a:t>個部分，</a:t>
            </a:r>
            <a:endParaRPr lang="en-US" altLang="zh-TW" smtClean="0"/>
          </a:p>
          <a:p>
            <a:r>
              <a:rPr lang="zh-TW" altLang="en-US" smtClean="0"/>
              <a:t>第一部份會很簡單的來看一下華航安全管理系統架構</a:t>
            </a:r>
          </a:p>
          <a:p>
            <a:r>
              <a:rPr lang="zh-TW" altLang="en-US" smtClean="0"/>
              <a:t>第二部分會將總臺的安全管理系統與華航安全管理系統之比較</a:t>
            </a:r>
          </a:p>
          <a:p>
            <a:r>
              <a:rPr lang="zh-TW" altLang="en-US" smtClean="0"/>
              <a:t>第三部分是比較重要的部分，就是總臺有哪些方面可以進行學習的</a:t>
            </a:r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92762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/>
              <a:t>今天的簡報包含</a:t>
            </a:r>
            <a:r>
              <a:rPr lang="en-US" altLang="zh-TW" smtClean="0"/>
              <a:t>3</a:t>
            </a:r>
            <a:r>
              <a:rPr lang="zh-TW" altLang="en-US" smtClean="0"/>
              <a:t>個部分，</a:t>
            </a:r>
            <a:endParaRPr lang="en-US" altLang="zh-TW" smtClean="0"/>
          </a:p>
          <a:p>
            <a:r>
              <a:rPr lang="zh-TW" altLang="en-US" smtClean="0"/>
              <a:t>第一部份會很簡單的來看一下華航安全管理系統架構</a:t>
            </a:r>
          </a:p>
          <a:p>
            <a:r>
              <a:rPr lang="zh-TW" altLang="en-US" smtClean="0"/>
              <a:t>第二部分會將總臺的安全管理系統與華航安全管理系統之比較</a:t>
            </a:r>
          </a:p>
          <a:p>
            <a:r>
              <a:rPr lang="zh-TW" altLang="en-US" smtClean="0"/>
              <a:t>第三部分是比較重要的部分，就是總臺有哪些方面可以進行學習的</a:t>
            </a:r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77812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/>
              <a:t>今天的簡報包含</a:t>
            </a:r>
            <a:r>
              <a:rPr lang="en-US" altLang="zh-TW" smtClean="0"/>
              <a:t>3</a:t>
            </a:r>
            <a:r>
              <a:rPr lang="zh-TW" altLang="en-US" smtClean="0"/>
              <a:t>個部分，</a:t>
            </a:r>
            <a:endParaRPr lang="en-US" altLang="zh-TW" smtClean="0"/>
          </a:p>
          <a:p>
            <a:r>
              <a:rPr lang="zh-TW" altLang="en-US" smtClean="0"/>
              <a:t>第一部份會很簡單的來看一下華航安全管理系統架構</a:t>
            </a:r>
          </a:p>
          <a:p>
            <a:r>
              <a:rPr lang="zh-TW" altLang="en-US" smtClean="0"/>
              <a:t>第二部分會將總臺的安全管理系統與華航安全管理系統之比較</a:t>
            </a:r>
          </a:p>
          <a:p>
            <a:r>
              <a:rPr lang="zh-TW" altLang="en-US" smtClean="0"/>
              <a:t>第三部分是比較重要的部分，就是總臺有哪些方面可以進行學習的</a:t>
            </a:r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483012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/>
              <a:t>今天的簡報包含</a:t>
            </a:r>
            <a:r>
              <a:rPr lang="en-US" altLang="zh-TW" smtClean="0"/>
              <a:t>3</a:t>
            </a:r>
            <a:r>
              <a:rPr lang="zh-TW" altLang="en-US" smtClean="0"/>
              <a:t>個部分，</a:t>
            </a:r>
            <a:endParaRPr lang="en-US" altLang="zh-TW" smtClean="0"/>
          </a:p>
          <a:p>
            <a:r>
              <a:rPr lang="zh-TW" altLang="en-US" smtClean="0"/>
              <a:t>第一部份會很簡單的來看一下華航安全管理系統架構</a:t>
            </a:r>
          </a:p>
          <a:p>
            <a:r>
              <a:rPr lang="zh-TW" altLang="en-US" smtClean="0"/>
              <a:t>第二部分會將總臺的安全管理系統與華航安全管理系統之比較</a:t>
            </a:r>
          </a:p>
          <a:p>
            <a:r>
              <a:rPr lang="zh-TW" altLang="en-US" smtClean="0"/>
              <a:t>第三部分是比較重要的部分，就是總臺有哪些方面可以進行學習的</a:t>
            </a:r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17446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9E55D-93A3-4BF1-AD2A-A7B91185B7C5}" type="datetime1">
              <a:rPr lang="zh-TW" altLang="en-US" smtClean="0"/>
              <a:t>10/18/2015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CA65F457-C29E-4EFC-9DDF-27341D6D6A73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28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80887-93AD-45EC-84C0-8ED7321702A7}" type="datetime1">
              <a:rPr lang="zh-TW" altLang="en-US" smtClean="0"/>
              <a:t>10/18/2015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CA65F457-C29E-4EFC-9DDF-27341D6D6A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77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2AD91D-ABB2-4B79-8DB7-0789852D6FA3}" type="datetime1">
              <a:rPr lang="zh-TW" altLang="en-US" smtClean="0"/>
              <a:t>10/18/2015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CA65F457-C29E-4EFC-9DDF-27341D6D6A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148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5320" y="-68635"/>
            <a:ext cx="10528300" cy="132830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E4BCE-2284-4E0E-AECA-5FB4A5250B9F}" type="datetime1">
              <a:rPr lang="zh-TW" altLang="en-US" smtClean="0"/>
              <a:t>10/18/2015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CA65F457-C29E-4EFC-9DDF-27341D6D6A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50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517617-0567-4EED-8503-184E96D8AF99}" type="datetime1">
              <a:rPr lang="zh-TW" altLang="en-US" smtClean="0"/>
              <a:t>10/18/2015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CA65F457-C29E-4EFC-9DDF-27341D6D6A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1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4DD1D-14AB-4304-894F-2EF7904EF2F8}" type="datetime1">
              <a:rPr lang="zh-TW" altLang="en-US" smtClean="0"/>
              <a:t>10/18/2015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CA65F457-C29E-4EFC-9DDF-27341D6D6A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79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FA6B5-A467-483C-8648-1F28948567E2}" type="datetime1">
              <a:rPr lang="zh-TW" altLang="en-US" smtClean="0"/>
              <a:t>10/18/2015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CA65F457-C29E-4EFC-9DDF-27341D6D6A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70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5CD730-7AA4-4766-A855-9E2073ACF569}" type="datetime1">
              <a:rPr lang="zh-TW" altLang="en-US" smtClean="0"/>
              <a:t>10/18/2015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CA65F457-C29E-4EFC-9DDF-27341D6D6A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703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CB2BA1-1FC5-4D2D-B9C3-283E4C3FCA6B}" type="datetime1">
              <a:rPr lang="zh-TW" altLang="en-US" smtClean="0"/>
              <a:t>10/18/2015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CA65F457-C29E-4EFC-9DDF-27341D6D6A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79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29110-406A-4E09-99BA-D3DAF378A965}" type="datetime1">
              <a:rPr lang="zh-TW" altLang="en-US" smtClean="0"/>
              <a:t>10/18/2015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CA65F457-C29E-4EFC-9DDF-27341D6D6A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89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6A67-876C-4F0A-9225-235CF1F9A01F}" type="datetime1">
              <a:rPr lang="zh-TW" altLang="en-US" smtClean="0"/>
              <a:t>10/18/2015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CA65F457-C29E-4EFC-9DDF-27341D6D6A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55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77946" y="-1698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575582"/>
            <a:ext cx="10515600" cy="460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AutoShape 7"/>
          <p:cNvSpPr>
            <a:spLocks noChangeArrowheads="1"/>
          </p:cNvSpPr>
          <p:nvPr userDrawn="1"/>
        </p:nvSpPr>
        <p:spPr bwMode="auto">
          <a:xfrm flipV="1">
            <a:off x="777946" y="896030"/>
            <a:ext cx="9779000" cy="45719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99CC"/>
          </a:solidFill>
          <a:ln w="190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Picture 9" descr="anw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26" y="15117"/>
            <a:ext cx="1317674" cy="12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49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84037" y="6492875"/>
            <a:ext cx="2743200" cy="365125"/>
          </a:xfrm>
        </p:spPr>
        <p:txBody>
          <a:bodyPr/>
          <a:lstStyle/>
          <a:p>
            <a:fld id="{CA65F457-C29E-4EFC-9DDF-27341D6D6A73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65696" y="2510336"/>
            <a:ext cx="91440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標楷體"/>
                <a:cs typeface="+mj-cs"/>
              </a:rPr>
              <a:t/>
            </a:r>
            <a:br>
              <a:rPr kumimoji="1" lang="en-US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標楷體"/>
                <a:cs typeface="+mj-cs"/>
              </a:rPr>
            </a:br>
            <a:r>
              <a:rPr kumimoji="1" lang="zh-TW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臺北航空氣象中心</a:t>
            </a:r>
            <a:endParaRPr kumimoji="1" lang="en-US" altLang="zh-TW" sz="5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安全管理系統介紹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51496" y="4447496"/>
            <a:ext cx="7772400" cy="15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 sz="3200" b="1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eaLnBrk="0" hangingPunct="0">
              <a:defRPr kumimoji="1" sz="3200" b="1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eaLnBrk="0" hangingPunct="0">
              <a:defRPr kumimoji="1" sz="3200" b="1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eaLnBrk="0" hangingPunct="0">
              <a:defRPr kumimoji="1" sz="3200" b="1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eaLnBrk="0" hangingPunct="0">
              <a:defRPr kumimoji="1" sz="3200" b="1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600" dirty="0" smtClean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飛航服務總</a:t>
            </a:r>
            <a:r>
              <a:rPr lang="zh-TW" altLang="en-US" sz="2600" dirty="0" smtClean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2600" dirty="0" smtClean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dirty="0" smtClean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 smtClean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于守良</a:t>
            </a:r>
            <a:endParaRPr lang="en-US" altLang="zh-TW" sz="2600" dirty="0" smtClean="0">
              <a:solidFill>
                <a:srgbClr val="0D0D0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600" dirty="0" smtClean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2015.10.19</a:t>
            </a:r>
          </a:p>
        </p:txBody>
      </p:sp>
    </p:spTree>
    <p:extLst>
      <p:ext uri="{BB962C8B-B14F-4D97-AF65-F5344CB8AC3E}">
        <p14:creationId xmlns:p14="http://schemas.microsoft.com/office/powerpoint/2010/main" val="28771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72364" y="6492875"/>
            <a:ext cx="2743200" cy="365125"/>
          </a:xfrm>
          <a:noFill/>
        </p:spPr>
        <p:txBody>
          <a:bodyPr/>
          <a:lstStyle>
            <a:lvl1pPr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0DF627E-7E0C-48C4-868C-ED9D8CE8FB28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10</a:t>
            </a:fld>
            <a:endParaRPr kumimoji="0"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787791" y="1096814"/>
            <a:ext cx="9311884" cy="5231860"/>
          </a:xfrm>
        </p:spPr>
        <p:txBody>
          <a:bodyPr/>
          <a:lstStyle/>
          <a:p>
            <a:pPr marL="38100" indent="0">
              <a:buNone/>
            </a:pP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每週一各氣象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臺於網站「安全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會報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專區」就本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週安全議題發表意見並提報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各臺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安全議題，於當週彙整後，陳報主任是否列入改善事項並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提報總臺安全辦公室。</a:t>
            </a:r>
            <a:endParaRPr lang="zh-TW" altLang="en-US" sz="20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8100" indent="0">
              <a:buNone/>
            </a:pPr>
            <a:endParaRPr lang="en-US" altLang="zh-TW" b="1" dirty="0" smtClean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172" name="投影片編號版面配置區 3"/>
          <p:cNvSpPr txBox="1">
            <a:spLocks noGrp="1"/>
          </p:cNvSpPr>
          <p:nvPr/>
        </p:nvSpPr>
        <p:spPr bwMode="auto">
          <a:xfrm>
            <a:off x="8721725" y="65484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000000"/>
                </a:solidFill>
              </a:rPr>
              <a:t>臺北航空氣象中心</a:t>
            </a:r>
            <a:r>
              <a:rPr lang="zh-TW" altLang="en-US" dirty="0" smtClean="0">
                <a:solidFill>
                  <a:srgbClr val="000000"/>
                </a:solidFill>
              </a:rPr>
              <a:t>安全會報專</a:t>
            </a:r>
            <a:r>
              <a:rPr lang="zh-TW" altLang="en-US" dirty="0">
                <a:solidFill>
                  <a:srgbClr val="000000"/>
                </a:solidFill>
              </a:rPr>
              <a:t>區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73169"/>
            <a:ext cx="9058666" cy="4903869"/>
          </a:xfrm>
          <a:prstGeom prst="rect">
            <a:avLst/>
          </a:prstGeom>
        </p:spPr>
      </p:pic>
      <p:cxnSp>
        <p:nvCxnSpPr>
          <p:cNvPr id="4" name="直線接點 3"/>
          <p:cNvCxnSpPr/>
          <p:nvPr/>
        </p:nvCxnSpPr>
        <p:spPr bwMode="auto">
          <a:xfrm>
            <a:off x="3713871" y="3475543"/>
            <a:ext cx="1547446" cy="14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接點 10"/>
          <p:cNvCxnSpPr/>
          <p:nvPr/>
        </p:nvCxnSpPr>
        <p:spPr bwMode="auto">
          <a:xfrm>
            <a:off x="4200665" y="4103110"/>
            <a:ext cx="212130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字方塊 6"/>
          <p:cNvSpPr txBox="1"/>
          <p:nvPr/>
        </p:nvSpPr>
        <p:spPr>
          <a:xfrm>
            <a:off x="4095250" y="4883845"/>
            <a:ext cx="409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低於適航天氣電話會商記錄方式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484365" y="5652912"/>
            <a:ext cx="45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離島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機場報文品質審查臺長如何管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控？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02131" y="2373335"/>
            <a:ext cx="1701995" cy="352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>
            <a:off x="5169193" y="3712744"/>
            <a:ext cx="88363" cy="11687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5994557" y="4190252"/>
            <a:ext cx="156418" cy="14626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64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1294045"/>
            <a:ext cx="10869007" cy="2587859"/>
          </a:xfrm>
          <a:prstGeom prst="rect">
            <a:avLst/>
          </a:prstGeom>
        </p:spPr>
      </p:pic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46606" y="6480175"/>
            <a:ext cx="2743200" cy="365125"/>
          </a:xfrm>
          <a:noFill/>
        </p:spPr>
        <p:txBody>
          <a:bodyPr/>
          <a:lstStyle>
            <a:lvl1pPr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0DF627E-7E0C-48C4-868C-ED9D8CE8FB28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kumimoji="0" lang="en-US" altLang="zh-TW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投影片編號版面配置區 3"/>
          <p:cNvSpPr txBox="1">
            <a:spLocks noGrp="1"/>
          </p:cNvSpPr>
          <p:nvPr/>
        </p:nvSpPr>
        <p:spPr bwMode="auto">
          <a:xfrm>
            <a:off x="8721725" y="65484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000000"/>
                </a:solidFill>
              </a:rPr>
              <a:t>臺北航空氣象中心安全會報專區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cxnSp>
        <p:nvCxnSpPr>
          <p:cNvPr id="8" name="直線接點 7"/>
          <p:cNvCxnSpPr/>
          <p:nvPr/>
        </p:nvCxnSpPr>
        <p:spPr bwMode="auto">
          <a:xfrm>
            <a:off x="6319064" y="2587974"/>
            <a:ext cx="47868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線接點 16"/>
          <p:cNvCxnSpPr/>
          <p:nvPr/>
        </p:nvCxnSpPr>
        <p:spPr bwMode="auto">
          <a:xfrm>
            <a:off x="10775852" y="3615397"/>
            <a:ext cx="575634" cy="24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線接點 18"/>
          <p:cNvCxnSpPr/>
          <p:nvPr/>
        </p:nvCxnSpPr>
        <p:spPr bwMode="auto">
          <a:xfrm>
            <a:off x="898995" y="3866797"/>
            <a:ext cx="1229751" cy="143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矩形 2"/>
          <p:cNvSpPr/>
          <p:nvPr/>
        </p:nvSpPr>
        <p:spPr>
          <a:xfrm>
            <a:off x="614604" y="1259670"/>
            <a:ext cx="1798534" cy="4705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791370" y="1745343"/>
            <a:ext cx="4093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免重複記錄，中心記錄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912506" y="3933092"/>
            <a:ext cx="4093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仍須逐日審查，確保報文品質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H="1" flipV="1">
            <a:off x="9314997" y="2084230"/>
            <a:ext cx="359228" cy="1883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10775852" y="3655344"/>
            <a:ext cx="283889" cy="2901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53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85242" y="6492875"/>
            <a:ext cx="2743200" cy="365125"/>
          </a:xfrm>
          <a:noFill/>
        </p:spPr>
        <p:txBody>
          <a:bodyPr/>
          <a:lstStyle>
            <a:lvl1pPr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0DF627E-7E0C-48C4-868C-ED9D8CE8FB28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kumimoji="0" lang="en-US" altLang="zh-TW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投影片編號版面配置區 3"/>
          <p:cNvSpPr txBox="1">
            <a:spLocks noGrp="1"/>
          </p:cNvSpPr>
          <p:nvPr/>
        </p:nvSpPr>
        <p:spPr bwMode="auto">
          <a:xfrm>
            <a:off x="8831763" y="6528886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臺北航空氣象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中心改變管理作業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393254"/>
              </p:ext>
            </p:extLst>
          </p:nvPr>
        </p:nvGraphicFramePr>
        <p:xfrm>
          <a:off x="914401" y="1835075"/>
          <a:ext cx="10006884" cy="635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3408843"/>
                <a:gridCol w="6598041"/>
              </a:tblGrid>
              <a:tr h="566701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改變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「當地機場天氣報告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(MET REPORT/SPECIAL)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」作業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  (2011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規劃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實施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60848"/>
              </p:ext>
            </p:extLst>
          </p:nvPr>
        </p:nvGraphicFramePr>
        <p:xfrm>
          <a:off x="914399" y="2594807"/>
          <a:ext cx="10006885" cy="635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86511"/>
                <a:gridCol w="837397"/>
                <a:gridCol w="932452"/>
                <a:gridCol w="961874"/>
                <a:gridCol w="961874"/>
                <a:gridCol w="961874"/>
                <a:gridCol w="961874"/>
                <a:gridCol w="903029"/>
              </a:tblGrid>
              <a:tr h="281489">
                <a:tc rowSpan="2"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(A)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安全衝擊程度大小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6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7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814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■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□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575561"/>
              </p:ext>
            </p:extLst>
          </p:nvPr>
        </p:nvGraphicFramePr>
        <p:xfrm>
          <a:off x="949402" y="3316700"/>
          <a:ext cx="9971883" cy="29111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{68D230F3-CF80-4859-8CE7-A43EE81993B5}</a:tableStyleId>
              </a:tblPr>
              <a:tblGrid>
                <a:gridCol w="3319704"/>
                <a:gridCol w="865051"/>
                <a:gridCol w="866212"/>
                <a:gridCol w="869696"/>
                <a:gridCol w="988131"/>
                <a:gridCol w="986969"/>
                <a:gridCol w="988131"/>
                <a:gridCol w="1087989"/>
              </a:tblGrid>
              <a:tr h="36389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(B)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改變程度大小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7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389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改變之重要性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■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389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影響既有功能層面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■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389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影響多少系統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■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389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影響多少使用者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■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389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過渡期間複雜度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■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389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涉及訓練需求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□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■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389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小計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直角三角形 5"/>
          <p:cNvSpPr/>
          <p:nvPr/>
        </p:nvSpPr>
        <p:spPr bwMode="auto">
          <a:xfrm>
            <a:off x="5593725" y="1287888"/>
            <a:ext cx="2820473" cy="1841679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b"/>
          <a:lstStyle/>
          <a:p>
            <a:pPr algn="ctr" eaLnBrk="1" hangingPunct="1"/>
            <a:endParaRPr lang="zh-TW" altLang="en-US" sz="3000" b="1" dirty="0"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320" y="1001297"/>
            <a:ext cx="99916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>
              <a:spcBef>
                <a:spcPct val="20000"/>
              </a:spcBef>
              <a:buClr>
                <a:srgbClr val="0099CC"/>
              </a:buClr>
            </a:pPr>
            <a:r>
              <a:rPr lang="zh-TW" altLang="en-US" sz="2200" b="1" kern="0" dirty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</a:rPr>
              <a:t>改變管理：</a:t>
            </a:r>
            <a:r>
              <a:rPr lang="zh-TW" altLang="en-US" sz="22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當</a:t>
            </a:r>
            <a:r>
              <a:rPr lang="zh-TW" altLang="en-US" sz="2200" b="1" kern="0" dirty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</a:rPr>
              <a:t>現有系統、設備、計畫、產品及服務的增加、減少及改變，以及新設備或程序的導入，即可能將危害帶進作業中，必須進行改變管理作業</a:t>
            </a:r>
            <a:r>
              <a:rPr lang="zh-TW" altLang="en-US" sz="2200" b="1" kern="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200" b="1" kern="0" dirty="0" smtClean="0">
              <a:solidFill>
                <a:srgbClr val="000000"/>
              </a:solidFill>
              <a:latin typeface="Arial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 sz="2000" b="1" kern="0" dirty="0">
              <a:solidFill>
                <a:srgbClr val="000000"/>
              </a:solidFill>
              <a:latin typeface="Arial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457541" y="1759742"/>
            <a:ext cx="571415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氣象、管制、航空公司作業改變及訓練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天氣報文頻率增大等等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空軍機場服務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900333" y="3098290"/>
            <a:ext cx="135044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保障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飛行安全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ANNEX3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9415232" y="2800763"/>
            <a:ext cx="7380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kern="100" dirty="0" smtClean="0">
                <a:solidFill>
                  <a:srgbClr val="FF0000"/>
                </a:solidFill>
              </a:rPr>
              <a:t>6</a:t>
            </a:r>
            <a:endParaRPr lang="zh-TW" altLang="zh-TW" sz="2800" b="1" kern="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61088"/>
              </p:ext>
            </p:extLst>
          </p:nvPr>
        </p:nvGraphicFramePr>
        <p:xfrm>
          <a:off x="805397" y="1819579"/>
          <a:ext cx="10109914" cy="478529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790320"/>
                <a:gridCol w="1712155"/>
                <a:gridCol w="1712155"/>
                <a:gridCol w="2447642"/>
                <a:gridCol w="2447642"/>
              </a:tblGrid>
              <a:tr h="30254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(C)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整體改變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程度大小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(A)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安全衝擊程度大小</a:t>
                      </a:r>
                      <a:r>
                        <a:rPr 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1849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實質相當的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(6-7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中等程度的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(3-5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最小限度的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(1-2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</a:tr>
              <a:tr h="1218490">
                <a:tc row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改變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大小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重大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(31-42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重大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</a:rPr>
                        <a:t>■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重大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</a:rPr>
                        <a:t>□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中等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</a:rPr>
                        <a:t>□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</a:tr>
              <a:tr h="12184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中等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(19-30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重大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</a:rPr>
                        <a:t>□</a:t>
                      </a:r>
                      <a:endParaRPr lang="zh-TW" altLang="zh-TW" sz="18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中等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</a:rPr>
                        <a:t>□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微小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</a:rPr>
                        <a:t>□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</a:tr>
              <a:tr h="8123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微小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(6-18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中等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</a:rPr>
                        <a:t>□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微小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</a:rPr>
                        <a:t>□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微小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</a:rPr>
                        <a:t>□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  <p:sp>
        <p:nvSpPr>
          <p:cNvPr id="10" name="直角三角形 9"/>
          <p:cNvSpPr/>
          <p:nvPr/>
        </p:nvSpPr>
        <p:spPr bwMode="auto">
          <a:xfrm rot="5400000">
            <a:off x="5928235" y="1663269"/>
            <a:ext cx="3309623" cy="6574663"/>
          </a:xfrm>
          <a:prstGeom prst="rtTriangle">
            <a:avLst/>
          </a:prstGeom>
          <a:noFill/>
          <a:ln w="63500" cmpd="sng">
            <a:solidFill>
              <a:srgbClr val="002060"/>
            </a:solidFill>
            <a:prstDash val="dashDot"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 eaLnBrk="1" hangingPunct="1"/>
            <a:endParaRPr lang="zh-TW" alt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148347" y="2690353"/>
            <a:ext cx="5238" cy="487890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4113464" y="3818254"/>
            <a:ext cx="882238" cy="1043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3313043" y="6982977"/>
            <a:ext cx="1144498" cy="552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7491828" y="5164428"/>
            <a:ext cx="267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風險評估</a:t>
            </a:r>
            <a:endParaRPr lang="zh-TW" alt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17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10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59484" y="6492875"/>
            <a:ext cx="2743200" cy="365125"/>
          </a:xfrm>
          <a:noFill/>
        </p:spPr>
        <p:txBody>
          <a:bodyPr/>
          <a:lstStyle>
            <a:lvl1pPr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0DF627E-7E0C-48C4-868C-ED9D8CE8FB28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kumimoji="0"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投影片編號版面配置區 3"/>
          <p:cNvSpPr txBox="1">
            <a:spLocks noGrp="1"/>
          </p:cNvSpPr>
          <p:nvPr/>
        </p:nvSpPr>
        <p:spPr bwMode="auto">
          <a:xfrm>
            <a:off x="8721725" y="65484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endParaRPr kumimoji="0"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臺北航空氣象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中心安全風險評估作業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68020" y="1212044"/>
            <a:ext cx="10515600" cy="46013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安全風險評估：當經改變管理作業整體改變程度為重大或中等，即須再進行安全風險評估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b="1" dirty="0" smtClean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R10</a:t>
            </a:r>
            <a:r>
              <a:rPr lang="zh-TW" altLang="en-US" sz="20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：天氣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報告中之能見度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對多跑道機場而言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RVR 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皆為複數值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至多有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6 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個</a:t>
            </a:r>
            <a:r>
              <a:rPr lang="en-US" altLang="zh-TW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，管制員對機場天氣情況之認定過程複雜度大幅提高。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TW" sz="20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6" name="直線單箭頭接點 15"/>
          <p:cNvCxnSpPr/>
          <p:nvPr/>
        </p:nvCxnSpPr>
        <p:spPr bwMode="auto">
          <a:xfrm flipH="1" flipV="1">
            <a:off x="4042815" y="4681217"/>
            <a:ext cx="476654" cy="6162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" y="2253803"/>
            <a:ext cx="9730630" cy="46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59484" y="6492875"/>
            <a:ext cx="2743200" cy="365125"/>
          </a:xfrm>
          <a:noFill/>
        </p:spPr>
        <p:txBody>
          <a:bodyPr/>
          <a:lstStyle>
            <a:lvl1pPr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0DF627E-7E0C-48C4-868C-ED9D8CE8FB28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14</a:t>
            </a:fld>
            <a:endParaRPr kumimoji="0"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投影片編號版面配置區 3"/>
          <p:cNvSpPr txBox="1">
            <a:spLocks noGrp="1"/>
          </p:cNvSpPr>
          <p:nvPr/>
        </p:nvSpPr>
        <p:spPr bwMode="auto">
          <a:xfrm>
            <a:off x="8721725" y="65484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000000"/>
                </a:solidFill>
              </a:rPr>
              <a:t>臺北航空氣象中心安全風險評估作業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68020" y="1212044"/>
            <a:ext cx="10515600" cy="46013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評估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後如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未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落於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可接受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區域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(acceptable region)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時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，需要提出降低危害後果之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策略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行動</a:t>
            </a:r>
            <a:endParaRPr lang="en-US" altLang="zh-TW" sz="20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R13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：天氣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報告值於天氣急遽變化時更新頻率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過快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，造成航管依規定執行作業之困難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以</a:t>
            </a:r>
            <a:r>
              <a:rPr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RVR 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為最</a:t>
            </a:r>
            <a:r>
              <a:rPr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7" name="直線接點 6"/>
          <p:cNvCxnSpPr/>
          <p:nvPr/>
        </p:nvCxnSpPr>
        <p:spPr bwMode="auto">
          <a:xfrm flipV="1">
            <a:off x="2596035" y="4009292"/>
            <a:ext cx="4259885" cy="241767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4042815" y="4681217"/>
            <a:ext cx="476654" cy="6162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66" y="2281341"/>
            <a:ext cx="9351716" cy="44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0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811000" y="6480175"/>
            <a:ext cx="2743200" cy="365125"/>
          </a:xfrm>
          <a:noFill/>
        </p:spPr>
        <p:txBody>
          <a:bodyPr/>
          <a:lstStyle>
            <a:lvl1pPr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0DF627E-7E0C-48C4-868C-ED9D8CE8FB28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15</a:t>
            </a:fld>
            <a:endParaRPr kumimoji="0" lang="en-US" altLang="zh-TW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投影片編號版面配置區 3"/>
          <p:cNvSpPr txBox="1">
            <a:spLocks noGrp="1"/>
          </p:cNvSpPr>
          <p:nvPr/>
        </p:nvSpPr>
        <p:spPr bwMode="auto">
          <a:xfrm>
            <a:off x="8721725" y="65484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臺北航空氣象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中心觀測</a:t>
            </a:r>
            <a:r>
              <a:rPr lang="zh-TW" altLang="en-US" dirty="0" smtClean="0">
                <a:solidFill>
                  <a:srgbClr val="000000"/>
                </a:solidFill>
              </a:rPr>
              <a:t>品質管制審查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132749"/>
              </p:ext>
            </p:extLst>
          </p:nvPr>
        </p:nvGraphicFramePr>
        <p:xfrm>
          <a:off x="1044726" y="1259671"/>
          <a:ext cx="9914005" cy="528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內容版面配置區 1"/>
          <p:cNvSpPr txBox="1">
            <a:spLocks/>
          </p:cNvSpPr>
          <p:nvPr/>
        </p:nvSpPr>
        <p:spPr>
          <a:xfrm>
            <a:off x="443131" y="1259670"/>
            <a:ext cx="10515600" cy="460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每日針對機場天氣報告</a:t>
            </a:r>
            <a:r>
              <a:rPr lang="en-US" altLang="zh-TW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(METAR/SPECI)</a:t>
            </a:r>
            <a:r>
              <a:rPr lang="zh-TW" altLang="en-US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進行品質管制審查及管控</a:t>
            </a:r>
            <a:endParaRPr lang="zh-TW" altLang="en-US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71243" y="6492875"/>
            <a:ext cx="2743200" cy="365125"/>
          </a:xfrm>
          <a:noFill/>
        </p:spPr>
        <p:txBody>
          <a:bodyPr/>
          <a:lstStyle>
            <a:lvl1pPr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0DF627E-7E0C-48C4-868C-ED9D8CE8FB28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16</a:t>
            </a:fld>
            <a:endParaRPr kumimoji="0"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投影片編號版面配置區 3"/>
          <p:cNvSpPr txBox="1">
            <a:spLocks noGrp="1"/>
          </p:cNvSpPr>
          <p:nvPr/>
        </p:nvSpPr>
        <p:spPr bwMode="auto">
          <a:xfrm>
            <a:off x="8721725" y="65484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000000"/>
                </a:solidFill>
              </a:rPr>
              <a:t>臺北航空氣象</a:t>
            </a:r>
            <a:r>
              <a:rPr lang="zh-TW" altLang="en-US" dirty="0" smtClean="0">
                <a:solidFill>
                  <a:srgbClr val="000000"/>
                </a:solidFill>
              </a:rPr>
              <a:t>中心預報品質管制</a:t>
            </a:r>
            <a:r>
              <a:rPr lang="zh-TW" altLang="en-US" dirty="0">
                <a:solidFill>
                  <a:srgbClr val="000000"/>
                </a:solidFill>
              </a:rPr>
              <a:t>審查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graphicFrame>
        <p:nvGraphicFramePr>
          <p:cNvPr id="9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512965"/>
              </p:ext>
            </p:extLst>
          </p:nvPr>
        </p:nvGraphicFramePr>
        <p:xfrm>
          <a:off x="822765" y="1340632"/>
          <a:ext cx="9903655" cy="551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內容版面配置區 1"/>
          <p:cNvSpPr txBox="1">
            <a:spLocks/>
          </p:cNvSpPr>
          <p:nvPr/>
        </p:nvSpPr>
        <p:spPr>
          <a:xfrm>
            <a:off x="-246380" y="1259670"/>
            <a:ext cx="10515600" cy="460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每日針對機場天氣預報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(TAF)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進行品質管制審查及管控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46606" y="6495178"/>
            <a:ext cx="2743200" cy="365125"/>
          </a:xfrm>
          <a:noFill/>
        </p:spPr>
        <p:txBody>
          <a:bodyPr/>
          <a:lstStyle>
            <a:lvl1pPr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0DF627E-7E0C-48C4-868C-ED9D8CE8FB28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17</a:t>
            </a:fld>
            <a:endParaRPr kumimoji="0" lang="en-US" altLang="zh-TW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927413"/>
              </p:ext>
            </p:extLst>
          </p:nvPr>
        </p:nvGraphicFramePr>
        <p:xfrm>
          <a:off x="844062" y="1190624"/>
          <a:ext cx="9639341" cy="558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投影片編號版面配置區 3"/>
          <p:cNvSpPr txBox="1">
            <a:spLocks noGrp="1"/>
          </p:cNvSpPr>
          <p:nvPr/>
        </p:nvSpPr>
        <p:spPr bwMode="auto">
          <a:xfrm>
            <a:off x="8721725" y="65484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endParaRPr kumimoji="0"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臺北航空氣象</a:t>
            </a:r>
            <a:r>
              <a:rPr lang="zh-TW" altLang="en-US" dirty="0">
                <a:solidFill>
                  <a:srgbClr val="000000"/>
                </a:solidFill>
              </a:rPr>
              <a:t>中心關鍵績效指標</a:t>
            </a:r>
            <a:r>
              <a:rPr lang="en-US" altLang="zh-TW" dirty="0">
                <a:solidFill>
                  <a:srgbClr val="000000"/>
                </a:solidFill>
              </a:rPr>
              <a:t>(KPI)</a:t>
            </a:r>
            <a:r>
              <a:rPr lang="zh-TW" altLang="en-US" dirty="0">
                <a:solidFill>
                  <a:srgbClr val="000000"/>
                </a:solidFill>
              </a:rPr>
              <a:t>管</a:t>
            </a:r>
            <a:r>
              <a:rPr lang="zh-TW" altLang="en-US" dirty="0" smtClean="0">
                <a:solidFill>
                  <a:srgbClr val="000000"/>
                </a:solidFill>
              </a:rPr>
              <a:t>控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</a:rPr>
              <a:t>臺北航空氣象中心關鍵績效指標</a:t>
            </a:r>
            <a:r>
              <a:rPr lang="en-US" altLang="zh-TW" dirty="0">
                <a:solidFill>
                  <a:srgbClr val="000000"/>
                </a:solidFill>
              </a:rPr>
              <a:t>(</a:t>
            </a:r>
            <a:r>
              <a:rPr lang="en-US" altLang="zh-TW" dirty="0" smtClean="0">
                <a:solidFill>
                  <a:srgbClr val="000000"/>
                </a:solidFill>
              </a:rPr>
              <a:t>KPI)</a:t>
            </a:r>
            <a:r>
              <a:rPr lang="zh-TW" altLang="en-US" dirty="0" smtClean="0">
                <a:solidFill>
                  <a:srgbClr val="000000"/>
                </a:solidFill>
              </a:rPr>
              <a:t>分析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41239" y="6492875"/>
            <a:ext cx="2743200" cy="365125"/>
          </a:xfrm>
        </p:spPr>
        <p:txBody>
          <a:bodyPr/>
          <a:lstStyle/>
          <a:p>
            <a:fld id="{CA65F457-C29E-4EFC-9DDF-27341D6D6A73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819" y="1616194"/>
            <a:ext cx="9375325" cy="5115806"/>
          </a:xfrm>
          <a:prstGeom prst="rect">
            <a:avLst/>
          </a:prstGeom>
        </p:spPr>
      </p:pic>
      <p:sp>
        <p:nvSpPr>
          <p:cNvPr id="8" name="內容版面配置區 1"/>
          <p:cNvSpPr txBox="1">
            <a:spLocks/>
          </p:cNvSpPr>
          <p:nvPr/>
        </p:nvSpPr>
        <p:spPr>
          <a:xfrm>
            <a:off x="155661" y="1087263"/>
            <a:ext cx="10515600" cy="460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每季於預報技術檢討會報告  機場</a:t>
            </a:r>
            <a:r>
              <a:rPr lang="zh-TW" altLang="en-US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天氣預報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(TAF)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準確率</a:t>
            </a:r>
            <a:r>
              <a:rPr lang="zh-TW" altLang="en-US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分析</a:t>
            </a:r>
            <a:endParaRPr lang="zh-TW" altLang="en-US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46606" y="6492875"/>
            <a:ext cx="2743200" cy="365125"/>
          </a:xfrm>
          <a:noFill/>
        </p:spPr>
        <p:txBody>
          <a:bodyPr/>
          <a:lstStyle>
            <a:lvl1pPr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0DF627E-7E0C-48C4-868C-ED9D8CE8FB28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19</a:t>
            </a:fld>
            <a:endParaRPr kumimoji="0"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524538"/>
              </p:ext>
            </p:extLst>
          </p:nvPr>
        </p:nvGraphicFramePr>
        <p:xfrm>
          <a:off x="956602" y="1055078"/>
          <a:ext cx="9551964" cy="572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投影片編號版面配置區 3"/>
          <p:cNvSpPr txBox="1">
            <a:spLocks noGrp="1"/>
          </p:cNvSpPr>
          <p:nvPr/>
        </p:nvSpPr>
        <p:spPr bwMode="auto">
          <a:xfrm>
            <a:off x="8721725" y="65484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endParaRPr kumimoji="0"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000000"/>
                </a:solidFill>
              </a:rPr>
              <a:t>臺北航空氣象中心關鍵績效指標</a:t>
            </a:r>
            <a:r>
              <a:rPr lang="en-US" altLang="zh-TW" dirty="0">
                <a:solidFill>
                  <a:srgbClr val="000000"/>
                </a:solidFill>
              </a:rPr>
              <a:t>(</a:t>
            </a:r>
            <a:r>
              <a:rPr lang="en-US" altLang="zh-TW" dirty="0" smtClean="0">
                <a:solidFill>
                  <a:srgbClr val="000000"/>
                </a:solidFill>
              </a:rPr>
              <a:t>KPI)</a:t>
            </a:r>
            <a:r>
              <a:rPr lang="zh-TW" altLang="en-US" dirty="0" smtClean="0">
                <a:solidFill>
                  <a:srgbClr val="000000"/>
                </a:solidFill>
              </a:rPr>
              <a:t>精進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 bwMode="auto">
          <a:xfrm>
            <a:off x="809136" y="30949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defRPr>
            </a:lvl9pPr>
          </a:lstStyle>
          <a:p>
            <a:pPr>
              <a:defRPr/>
            </a:pPr>
            <a:r>
              <a:rPr lang="zh-TW" altLang="en-US" sz="44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628831" y="1266409"/>
            <a:ext cx="9502482" cy="522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o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95300" indent="-457200">
              <a:buFont typeface="Wingdings" panose="05000000000000000000" pitchFamily="2" charset="2"/>
              <a:buChar char="u"/>
            </a:pPr>
            <a:r>
              <a:rPr lang="zh-TW" altLang="en-US" sz="44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安全管理系統概念</a:t>
            </a:r>
            <a:endParaRPr lang="en-US" altLang="zh-TW" sz="44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5300" indent="-457200">
              <a:buFont typeface="Wingdings" panose="05000000000000000000" pitchFamily="2" charset="2"/>
              <a:buChar char="u"/>
            </a:pPr>
            <a:r>
              <a:rPr lang="zh-TW" altLang="en-US" sz="44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安全管理系統架構</a:t>
            </a:r>
            <a:endParaRPr lang="en-US" altLang="zh-TW" sz="44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5300" indent="-457200">
              <a:buFont typeface="Wingdings" panose="05000000000000000000" pitchFamily="2" charset="2"/>
              <a:buChar char="u"/>
            </a:pPr>
            <a:r>
              <a:rPr lang="zh-TW" altLang="en-US" sz="44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臺北航空氣象中心安全</a:t>
            </a:r>
            <a:r>
              <a:rPr lang="zh-TW" altLang="en-US" sz="4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管理</a:t>
            </a:r>
            <a:r>
              <a:rPr lang="zh-TW" altLang="en-US" sz="44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</a:t>
            </a:r>
            <a:endParaRPr lang="en-US" altLang="zh-TW" sz="44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609600" indent="-571500">
              <a:buFont typeface="Wingdings" panose="05000000000000000000" pitchFamily="2" charset="2"/>
              <a:buChar char="u"/>
            </a:pPr>
            <a:r>
              <a:rPr lang="zh-TW" altLang="en-US" sz="4400" b="1" kern="0" dirty="0" smtClean="0">
                <a:ea typeface="微軟正黑體" panose="020B0604030504040204" pitchFamily="34" charset="-120"/>
                <a:cs typeface="Arial" panose="020B0604020202020204" pitchFamily="34" charset="0"/>
              </a:rPr>
              <a:t>結論</a:t>
            </a:r>
            <a:endParaRPr lang="en-US" altLang="zh-TW" sz="4400" b="1" kern="0" dirty="0" smtClean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1840308" y="6492874"/>
            <a:ext cx="2743200" cy="365125"/>
          </a:xfrm>
        </p:spPr>
        <p:txBody>
          <a:bodyPr/>
          <a:lstStyle/>
          <a:p>
            <a:fld id="{CA65F457-C29E-4EFC-9DDF-27341D6D6A73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2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97748" y="6492875"/>
            <a:ext cx="2743200" cy="365125"/>
          </a:xfrm>
          <a:noFill/>
        </p:spPr>
        <p:txBody>
          <a:bodyPr/>
          <a:lstStyle>
            <a:lvl1pPr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0DF627E-7E0C-48C4-868C-ED9D8CE8FB28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20</a:t>
            </a:fld>
            <a:endParaRPr kumimoji="0" lang="en-US" altLang="zh-TW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投影片編號版面配置區 3"/>
          <p:cNvSpPr txBox="1">
            <a:spLocks noGrp="1"/>
          </p:cNvSpPr>
          <p:nvPr/>
        </p:nvSpPr>
        <p:spPr bwMode="auto">
          <a:xfrm>
            <a:off x="8721725" y="65484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臺北航空氣象</a:t>
            </a:r>
            <a:r>
              <a:rPr lang="zh-TW" altLang="en-US" dirty="0">
                <a:solidFill>
                  <a:srgbClr val="000000"/>
                </a:solidFill>
              </a:rPr>
              <a:t>中心人員席位</a:t>
            </a:r>
            <a:r>
              <a:rPr lang="zh-TW" altLang="en-US" dirty="0" smtClean="0">
                <a:solidFill>
                  <a:srgbClr val="000000"/>
                </a:solidFill>
              </a:rPr>
              <a:t>查核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767819" y="1093307"/>
            <a:ext cx="10612944" cy="4601381"/>
          </a:xfrm>
        </p:spPr>
        <p:txBody>
          <a:bodyPr/>
          <a:lstStyle/>
          <a:p>
            <a:pPr>
              <a:defRPr/>
            </a:pPr>
            <a:r>
              <a:rPr lang="zh-TW" altLang="en-US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時機：席位人員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每年</a:t>
            </a:r>
            <a:r>
              <a:rPr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應至少接受</a:t>
            </a:r>
            <a:r>
              <a:rPr lang="en-US" altLang="zh-TW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次</a:t>
            </a:r>
            <a:r>
              <a:rPr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席位查核或</a:t>
            </a:r>
            <a:r>
              <a:rPr lang="zh-TW" altLang="en-US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觀測、預報</a:t>
            </a:r>
            <a:r>
              <a:rPr lang="en-US" altLang="zh-TW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KPI</a:t>
            </a:r>
            <a:r>
              <a:rPr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明顯</a:t>
            </a:r>
            <a:r>
              <a:rPr lang="zh-TW" altLang="en-US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落差另</a:t>
            </a:r>
            <a:r>
              <a:rPr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加</a:t>
            </a:r>
            <a:r>
              <a:rPr lang="zh-TW" altLang="en-US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席位</a:t>
            </a:r>
            <a:r>
              <a:rPr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查核</a:t>
            </a:r>
            <a:endParaRPr lang="en-US" altLang="zh-TW" sz="1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查核</a:t>
            </a:r>
            <a:r>
              <a:rPr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員至席位直接詢問業務相關規定或從旁觀察作業時之</a:t>
            </a:r>
            <a:r>
              <a:rPr lang="zh-TW" altLang="en-US" sz="1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表現，若</a:t>
            </a:r>
            <a:r>
              <a:rPr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有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二項不滿意，實施熟悉強化訓練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43" y="1851803"/>
            <a:ext cx="7117634" cy="500482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145770" y="2236424"/>
            <a:ext cx="1165235" cy="1851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5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841513" y="6411913"/>
            <a:ext cx="2743200" cy="365125"/>
          </a:xfrm>
          <a:noFill/>
        </p:spPr>
        <p:txBody>
          <a:bodyPr/>
          <a:lstStyle>
            <a:lvl1pPr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0DF627E-7E0C-48C4-868C-ED9D8CE8FB28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21</a:t>
            </a:fld>
            <a:endParaRPr kumimoji="0"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投影片編號版面配置區 3"/>
          <p:cNvSpPr txBox="1">
            <a:spLocks noGrp="1"/>
          </p:cNvSpPr>
          <p:nvPr/>
        </p:nvSpPr>
        <p:spPr bwMode="auto">
          <a:xfrm>
            <a:off x="8721725" y="65484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endParaRPr kumimoji="0"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臺北航空氣象</a:t>
            </a:r>
            <a:r>
              <a:rPr lang="zh-TW" altLang="en-US" dirty="0" smtClean="0">
                <a:solidFill>
                  <a:srgbClr val="000000"/>
                </a:solidFill>
              </a:rPr>
              <a:t>中心安全</a:t>
            </a:r>
            <a:r>
              <a:rPr lang="zh-TW" altLang="en-US" dirty="0">
                <a:solidFill>
                  <a:srgbClr val="000000"/>
                </a:solidFill>
              </a:rPr>
              <a:t>管理系統</a:t>
            </a:r>
          </a:p>
        </p:txBody>
      </p:sp>
      <p:pic>
        <p:nvPicPr>
          <p:cNvPr id="1026" name="Picture 2" descr="http://163.23.98.132/~JGES003/software/%E9%9B%BB%E8%85%A6%E8%AA%B2%E6%95%99%E5%AD%B8%E5%85%89%E7%A2%9F/EZGO7/%E5%A4%A7%E9%9D%92%E8%9B%99%E5%9C%96%E5%BA%AB/%E6%A4%8D%E7%89%A9/%E6%A8%B9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29" y="990054"/>
            <a:ext cx="4250528" cy="555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274217" y="5633225"/>
            <a:ext cx="286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安全行動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小組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075163" y="5555078"/>
            <a:ext cx="286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關鍵績效指標管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380774" y="6478072"/>
            <a:ext cx="286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人員席位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69620" y="6093730"/>
            <a:ext cx="286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品質管制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97672" y="6257134"/>
            <a:ext cx="286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風險管理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390" y="1730971"/>
            <a:ext cx="1932263" cy="4275278"/>
          </a:xfrm>
          <a:prstGeom prst="rect">
            <a:avLst/>
          </a:prstGeom>
        </p:spPr>
      </p:pic>
      <p:pic>
        <p:nvPicPr>
          <p:cNvPr id="1032" name="Picture 8" descr="http://210.240.115.2/info-edu/download/ppt%E7%99%BE%E5%AF%B6%E5%9C%96%E5%BA%AB/%E5%8D%A1%E9%80%9A%E4%BA%BA%E7%89%A9/gif/%E8%80%81%E9%97%8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898" y="1424407"/>
            <a:ext cx="1821243" cy="468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898874" y="2529275"/>
            <a:ext cx="3449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臺北航空氣象中心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SMS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下箭號 7"/>
          <p:cNvSpPr/>
          <p:nvPr/>
        </p:nvSpPr>
        <p:spPr>
          <a:xfrm rot="5400000">
            <a:off x="7857465" y="3085040"/>
            <a:ext cx="354111" cy="4284554"/>
          </a:xfrm>
          <a:prstGeom prst="downArrow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 rot="5400000">
            <a:off x="6123911" y="1787827"/>
            <a:ext cx="354111" cy="817448"/>
          </a:xfrm>
          <a:prstGeom prst="downArrow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820045" y="6178171"/>
            <a:ext cx="4115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外部性安全查核</a:t>
            </a:r>
            <a:r>
              <a:rPr lang="en-US" altLang="zh-TW" sz="20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法規</a:t>
            </a:r>
            <a:r>
              <a:rPr lang="zh-TW" altLang="en-US" sz="20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</a:t>
            </a:r>
            <a:r>
              <a:rPr lang="en-US" altLang="zh-TW" sz="20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989009" y="1265778"/>
            <a:ext cx="344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內部性安全查核</a:t>
            </a:r>
            <a:r>
              <a:rPr lang="en-US" altLang="zh-TW" sz="2000" b="1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(SOP</a:t>
            </a:r>
            <a:r>
              <a:rPr lang="zh-TW" altLang="en-US" sz="20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</a:t>
            </a:r>
            <a:r>
              <a:rPr lang="en-US" altLang="zh-TW" sz="2000" b="1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501873" y="1850438"/>
            <a:ext cx="1516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0176798" y="1850387"/>
            <a:ext cx="1516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民航局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815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13" grpId="0"/>
      <p:bldP spid="22" grpId="0"/>
      <p:bldP spid="14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84495" y="6496166"/>
            <a:ext cx="2743200" cy="365125"/>
          </a:xfrm>
          <a:noFill/>
        </p:spPr>
        <p:txBody>
          <a:bodyPr/>
          <a:lstStyle>
            <a:lvl1pPr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0DF627E-7E0C-48C4-868C-ED9D8CE8FB28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22</a:t>
            </a:fld>
            <a:endParaRPr kumimoji="0" lang="en-US" altLang="zh-TW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855562" y="1377105"/>
            <a:ext cx="10410092" cy="39133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95300" indent="-457200">
              <a:buFont typeface="Wingdings" panose="05000000000000000000" pitchFamily="2" charset="2"/>
              <a:buChar char="u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安全管理系統是為了持續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提昇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飛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航安全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，由被動轉化為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積極及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可預測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之安全管理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藉著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安全管理系統的積極作為，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發展安全文化，使安全觀念融入飛航服務日常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作業。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5300" indent="-457200"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臺北航空氣象中心安全管理系統落實於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1).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民航局及總臺執行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安全查核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確保安全管理系統的標準運行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(2).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安全行動小組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執行日常安全作業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(3).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風險管理作業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進行可預測安全管理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(4).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關鍵績效指標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提供作業安全水準據以管控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(5).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飛航服務品質及人員並進行審查及查核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等，有裡而外，由上而下之全面安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管理。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5300" indent="-457200"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安全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管理系統確立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本區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安全、有序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的飛航服務。</a:t>
            </a:r>
            <a:endParaRPr lang="en-US" altLang="zh-TW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172" name="投影片編號版面配置區 3"/>
          <p:cNvSpPr txBox="1">
            <a:spLocks noGrp="1"/>
          </p:cNvSpPr>
          <p:nvPr/>
        </p:nvSpPr>
        <p:spPr bwMode="auto">
          <a:xfrm>
            <a:off x="8721725" y="65484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96458" y="-165500"/>
            <a:ext cx="10528300" cy="132830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pic>
        <p:nvPicPr>
          <p:cNvPr id="11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6672">
            <a:off x="9430444" y="4507921"/>
            <a:ext cx="2392562" cy="1592619"/>
          </a:xfrm>
          <a:prstGeom prst="rect">
            <a:avLst/>
          </a:prstGeom>
          <a:ln w="635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5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 txBox="1">
            <a:spLocks noGrp="1" noChangeArrowheads="1"/>
          </p:cNvSpPr>
          <p:nvPr/>
        </p:nvSpPr>
        <p:spPr bwMode="auto">
          <a:xfrm>
            <a:off x="830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zh-TW" sz="1200"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2820817"/>
            <a:ext cx="7721600" cy="14335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213" y="3662363"/>
            <a:ext cx="7721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51100" y="3940176"/>
            <a:ext cx="7721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1767930" y="6477000"/>
            <a:ext cx="2743200" cy="365125"/>
          </a:xfrm>
        </p:spPr>
        <p:txBody>
          <a:bodyPr/>
          <a:lstStyle/>
          <a:p>
            <a:fld id="{CA65F457-C29E-4EFC-9DDF-27341D6D6A73}" type="slidenum">
              <a:rPr lang="zh-TW" altLang="en-US" smtClean="0"/>
              <a:t>23</a:t>
            </a:fld>
            <a:endParaRPr lang="zh-TW" altLang="en-US" dirty="0"/>
          </a:p>
        </p:txBody>
      </p:sp>
      <p:pic>
        <p:nvPicPr>
          <p:cNvPr id="8" name="Picture 9" descr="an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030" y="69264"/>
            <a:ext cx="2063786" cy="197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 flipV="1">
            <a:off x="1179513" y="4487753"/>
            <a:ext cx="9779000" cy="45719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99CC"/>
          </a:solidFill>
          <a:ln w="1905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7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5659" y="247277"/>
            <a:ext cx="10528300" cy="1328305"/>
          </a:xfrm>
        </p:spPr>
        <p:txBody>
          <a:bodyPr/>
          <a:lstStyle/>
          <a:p>
            <a:r>
              <a:rPr lang="zh-TW" altLang="en-US" dirty="0" smtClean="0"/>
              <a:t>安全管理系統概念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5659" y="1197067"/>
            <a:ext cx="10515600" cy="46013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何謂安全管理系統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：安全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Safety Management System, SMS)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以安全為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之管理系統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，管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各相關作業在安全水準，並使安全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文化融入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日常作業中。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55354" y="6407494"/>
            <a:ext cx="2743200" cy="365125"/>
          </a:xfrm>
        </p:spPr>
        <p:txBody>
          <a:bodyPr/>
          <a:lstStyle/>
          <a:p>
            <a:fld id="{CA65F457-C29E-4EFC-9DDF-27341D6D6A73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97" y="2351508"/>
            <a:ext cx="5908896" cy="4161035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6" name="文字方塊 5"/>
          <p:cNvSpPr txBox="1"/>
          <p:nvPr/>
        </p:nvSpPr>
        <p:spPr>
          <a:xfrm>
            <a:off x="9728122" y="4201192"/>
            <a:ext cx="206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作業系統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989809" y="6422956"/>
            <a:ext cx="206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作業環境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487752" y="4286501"/>
            <a:ext cx="206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作業協議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488606" y="2052065"/>
            <a:ext cx="206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83519" y="3116951"/>
            <a:ext cx="3495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安全文化</a:t>
            </a:r>
            <a:endParaRPr lang="zh-TW" altLang="en-US" sz="8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07354" y="56465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安全管理系統須考慮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不同介面影響作業的因素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94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安全管理</a:t>
            </a:r>
            <a:r>
              <a:rPr lang="zh-TW" altLang="en-US" dirty="0" smtClean="0"/>
              <a:t>系統架構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753751" y="1360593"/>
            <a:ext cx="12189654" cy="460138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依據民航局國家航空安全計畫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(SSP)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總臺飛航服務安全管理系統架構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181051440"/>
              </p:ext>
            </p:extLst>
          </p:nvPr>
        </p:nvGraphicFramePr>
        <p:xfrm>
          <a:off x="1913206" y="2089052"/>
          <a:ext cx="8004517" cy="4768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雲朵形圖說文字 5"/>
          <p:cNvSpPr/>
          <p:nvPr/>
        </p:nvSpPr>
        <p:spPr bwMode="auto">
          <a:xfrm>
            <a:off x="112412" y="4448215"/>
            <a:ext cx="3408402" cy="2130638"/>
          </a:xfrm>
          <a:prstGeom prst="cloudCallout">
            <a:avLst>
              <a:gd name="adj1" fmla="val 70462"/>
              <a:gd name="adj2" fmla="val 16295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</a:t>
            </a: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績效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指標</a:t>
            </a:r>
            <a:endParaRPr lang="en-US" altLang="zh-TW" sz="2400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改變管理</a:t>
            </a:r>
            <a:endParaRPr lang="en-US" altLang="zh-TW" sz="2400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查核</a:t>
            </a:r>
          </a:p>
        </p:txBody>
      </p:sp>
      <p:sp>
        <p:nvSpPr>
          <p:cNvPr id="7" name="雲朵形圖說文字 6"/>
          <p:cNvSpPr/>
          <p:nvPr/>
        </p:nvSpPr>
        <p:spPr bwMode="auto">
          <a:xfrm>
            <a:off x="112411" y="2089052"/>
            <a:ext cx="3408401" cy="1967313"/>
          </a:xfrm>
          <a:prstGeom prst="cloudCallout">
            <a:avLst>
              <a:gd name="adj1" fmla="val 76404"/>
              <a:gd name="adj2" fmla="val 38548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責任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安全管理組織</a:t>
            </a:r>
            <a:endParaRPr lang="zh-TW" altLang="en-US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雲朵形圖說文字 7"/>
          <p:cNvSpPr/>
          <p:nvPr/>
        </p:nvSpPr>
        <p:spPr bwMode="auto">
          <a:xfrm>
            <a:off x="8581552" y="4487595"/>
            <a:ext cx="2939888" cy="1974072"/>
          </a:xfrm>
          <a:prstGeom prst="cloudCallout">
            <a:avLst>
              <a:gd name="adj1" fmla="val -75383"/>
              <a:gd name="adj2" fmla="val 30432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eaLnBrk="1" hangingPunct="1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與訓練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</a:t>
            </a:r>
          </a:p>
        </p:txBody>
      </p:sp>
      <p:sp>
        <p:nvSpPr>
          <p:cNvPr id="10" name="雲朵形圖說文字 9"/>
          <p:cNvSpPr/>
          <p:nvPr/>
        </p:nvSpPr>
        <p:spPr bwMode="auto">
          <a:xfrm>
            <a:off x="8368932" y="1984970"/>
            <a:ext cx="3457307" cy="2106291"/>
          </a:xfrm>
          <a:prstGeom prst="cloudCallout">
            <a:avLst>
              <a:gd name="adj1" fmla="val -71312"/>
              <a:gd name="adj2" fmla="val 52277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危害識別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安全風險評估</a:t>
            </a:r>
            <a:endParaRPr lang="en-US" altLang="zh-TW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安全風險緩解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826240" y="6492875"/>
            <a:ext cx="2743200" cy="365125"/>
          </a:xfrm>
        </p:spPr>
        <p:txBody>
          <a:bodyPr/>
          <a:lstStyle/>
          <a:p>
            <a:fld id="{CA65F457-C29E-4EFC-9DDF-27341D6D6A73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5634110" y="1471305"/>
            <a:ext cx="773723" cy="225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1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/>
              <a:t>臺北航空氣象中心安全作業三層管理</a:t>
            </a:r>
            <a:endParaRPr lang="zh-TW" altLang="en-US" dirty="0"/>
          </a:p>
        </p:txBody>
      </p:sp>
      <p:sp>
        <p:nvSpPr>
          <p:cNvPr id="9221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11782864" y="6492875"/>
            <a:ext cx="2743200" cy="365125"/>
          </a:xfrm>
          <a:noFill/>
        </p:spPr>
        <p:txBody>
          <a:bodyPr/>
          <a:lstStyle>
            <a:lvl1pPr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FD93706A-0816-4369-B918-1095559A32A2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kumimoji="0" lang="en-US" altLang="zh-TW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文字方塊 4"/>
          <p:cNvSpPr txBox="1">
            <a:spLocks noChangeArrowheads="1"/>
          </p:cNvSpPr>
          <p:nvPr/>
        </p:nvSpPr>
        <p:spPr bwMode="auto">
          <a:xfrm>
            <a:off x="4518026" y="5698332"/>
            <a:ext cx="38528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安全文化推廣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18" y="1139489"/>
            <a:ext cx="6810526" cy="5791676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3509459" y="1259670"/>
            <a:ext cx="2419643" cy="12888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3414868" y="3374706"/>
            <a:ext cx="2419643" cy="12888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肘形接點 20"/>
          <p:cNvCxnSpPr/>
          <p:nvPr/>
        </p:nvCxnSpPr>
        <p:spPr>
          <a:xfrm rot="16200000" flipH="1">
            <a:off x="4342419" y="3432743"/>
            <a:ext cx="3522927" cy="298575"/>
          </a:xfrm>
          <a:prstGeom prst="bentConnector3">
            <a:avLst>
              <a:gd name="adj1" fmla="val 485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接點 24"/>
          <p:cNvCxnSpPr/>
          <p:nvPr/>
        </p:nvCxnSpPr>
        <p:spPr>
          <a:xfrm rot="5400000">
            <a:off x="2562003" y="4577586"/>
            <a:ext cx="1346832" cy="339890"/>
          </a:xfrm>
          <a:prstGeom prst="bentConnector3">
            <a:avLst>
              <a:gd name="adj1" fmla="val 969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H="1">
            <a:off x="2186561" y="5761262"/>
            <a:ext cx="752882" cy="38558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>
            <a:off x="3427476" y="6004947"/>
            <a:ext cx="280683" cy="23752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>
            <a:off x="5015076" y="6027419"/>
            <a:ext cx="32135" cy="25995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>
            <a:off x="6633261" y="5806079"/>
            <a:ext cx="836524" cy="26587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5949274" y="5991283"/>
            <a:ext cx="384578" cy="18223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橢圓 60"/>
          <p:cNvSpPr/>
          <p:nvPr/>
        </p:nvSpPr>
        <p:spPr>
          <a:xfrm>
            <a:off x="3132274" y="5420947"/>
            <a:ext cx="3374229" cy="5840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0" name="文字方塊 1049"/>
          <p:cNvSpPr txBox="1"/>
          <p:nvPr/>
        </p:nvSpPr>
        <p:spPr>
          <a:xfrm>
            <a:off x="6382029" y="2606502"/>
            <a:ext cx="397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民航局管理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法規面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2" name="矩形 1051"/>
          <p:cNvSpPr/>
          <p:nvPr/>
        </p:nvSpPr>
        <p:spPr>
          <a:xfrm>
            <a:off x="58792" y="4733367"/>
            <a:ext cx="2946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總臺管理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(SOP)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8224652" y="5543790"/>
            <a:ext cx="4238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氣象中心例行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安全管理系統作業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2779" y="-97282"/>
            <a:ext cx="10528300" cy="1328305"/>
          </a:xfrm>
        </p:spPr>
        <p:txBody>
          <a:bodyPr>
            <a:normAutofit/>
          </a:bodyPr>
          <a:lstStyle/>
          <a:p>
            <a:r>
              <a:rPr lang="zh-TW" altLang="en-US" sz="4200" dirty="0"/>
              <a:t>臺北航空氣象中心外部</a:t>
            </a:r>
            <a:r>
              <a:rPr lang="zh-TW" altLang="en-US" sz="4200" dirty="0" smtClean="0"/>
              <a:t>性及內部性安全查核</a:t>
            </a:r>
            <a:endParaRPr lang="zh-TW" altLang="en-US" sz="42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032490"/>
            <a:ext cx="6001554" cy="5642947"/>
          </a:xfrm>
          <a:ln w="41275">
            <a:prstDash val="sysDash"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70028" y="6492875"/>
            <a:ext cx="2743200" cy="365125"/>
          </a:xfrm>
        </p:spPr>
        <p:txBody>
          <a:bodyPr/>
          <a:lstStyle/>
          <a:p>
            <a:fld id="{CA65F457-C29E-4EFC-9DDF-27341D6D6A73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1313644" y="1429556"/>
            <a:ext cx="2704564" cy="231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2485623" y="4778062"/>
            <a:ext cx="1532585" cy="30909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直線圖說文字 1 (加上框線和強調線) 11"/>
          <p:cNvSpPr/>
          <p:nvPr/>
        </p:nvSpPr>
        <p:spPr>
          <a:xfrm>
            <a:off x="7564656" y="1288199"/>
            <a:ext cx="4305372" cy="1961438"/>
          </a:xfrm>
          <a:prstGeom prst="accentBorderCallout1">
            <a:avLst>
              <a:gd name="adj1" fmla="val 58674"/>
              <a:gd name="adj2" fmla="val -3042"/>
              <a:gd name="adj3" fmla="val 21487"/>
              <a:gd name="adj4" fmla="val -89566"/>
            </a:avLst>
          </a:prstGeom>
          <a:ln w="412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民航局：監督總臺作業程序</a:t>
            </a:r>
          </a:p>
          <a:p>
            <a:pPr indent="-342900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符合國際民航組織之標準及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建議，作業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人員依據本局飛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航服務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相關規範與相關作業程序執行業務之狀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況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直線圖說文字 1 (加上框線和強調線) 12"/>
          <p:cNvSpPr/>
          <p:nvPr/>
        </p:nvSpPr>
        <p:spPr>
          <a:xfrm>
            <a:off x="7564656" y="4189989"/>
            <a:ext cx="3668941" cy="1794331"/>
          </a:xfrm>
          <a:prstGeom prst="accentBorderCallout1">
            <a:avLst>
              <a:gd name="adj1" fmla="val 61159"/>
              <a:gd name="adj2" fmla="val -3701"/>
              <a:gd name="adj3" fmla="val 48388"/>
              <a:gd name="adj4" fmla="val -89832"/>
            </a:avLst>
          </a:prstGeom>
          <a:solidFill>
            <a:srgbClr val="FFC000"/>
          </a:solidFill>
          <a:ln w="444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總臺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：檢視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所提供之飛航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服務，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「飛航服務安全管理」「訓練」「文件管理」「年度查核重點」「航空氣象業務」等大項執行查核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439761" y="1103533"/>
            <a:ext cx="186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外部性安全查核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319882" y="5327298"/>
            <a:ext cx="186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性安全查核</a:t>
            </a:r>
          </a:p>
        </p:txBody>
      </p:sp>
    </p:spTree>
    <p:extLst>
      <p:ext uri="{BB962C8B-B14F-4D97-AF65-F5344CB8AC3E}">
        <p14:creationId xmlns:p14="http://schemas.microsoft.com/office/powerpoint/2010/main" val="428771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93522" y="6433684"/>
            <a:ext cx="2743200" cy="365125"/>
          </a:xfrm>
          <a:noFill/>
        </p:spPr>
        <p:txBody>
          <a:bodyPr/>
          <a:lstStyle>
            <a:lvl1pPr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0DF627E-7E0C-48C4-868C-ED9D8CE8FB28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kumimoji="0" lang="en-US" altLang="zh-TW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投影片編號版面配置區 3"/>
          <p:cNvSpPr txBox="1">
            <a:spLocks noGrp="1"/>
          </p:cNvSpPr>
          <p:nvPr/>
        </p:nvSpPr>
        <p:spPr bwMode="auto">
          <a:xfrm>
            <a:off x="8721725" y="65484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00"/>
                </a:solidFill>
              </a:rPr>
              <a:t>總臺對</a:t>
            </a:r>
            <a:r>
              <a:rPr lang="zh-TW" altLang="en-US" dirty="0"/>
              <a:t>臺北航空氣象中心</a:t>
            </a:r>
            <a:r>
              <a:rPr lang="zh-TW" altLang="en-US" dirty="0" smtClean="0">
                <a:solidFill>
                  <a:srgbClr val="000000"/>
                </a:solidFill>
              </a:rPr>
              <a:t>內部性安全查核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455690"/>
              </p:ext>
            </p:extLst>
          </p:nvPr>
        </p:nvGraphicFramePr>
        <p:xfrm>
          <a:off x="801570" y="2806298"/>
          <a:ext cx="9707404" cy="37480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39536"/>
                <a:gridCol w="7767868"/>
              </a:tblGrid>
              <a:tr h="305119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作業優點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797" marR="57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57797" marR="57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0275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優點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797" marR="57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氣象臺能見度目標圖依方位擺設，利於觀測時對照參考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797" marR="57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28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優點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797" marR="57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公布欄提醒同仁不適航天氣時與氣象機場守視席進行電話會商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安全管理重大事項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797" marR="57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53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不符合項目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797" marR="57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797" marR="57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90077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不符合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797" marR="57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發現５月機場天氣報告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(METAR/SPECI)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有部分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無編報趨勢預報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797" marR="57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22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建議事項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797" marR="57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797" marR="57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73642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建議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797" marR="57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氣象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裝備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故障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之</a:t>
                      </a:r>
                      <a:r>
                        <a:rPr 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問題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報告單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，部分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已結案問題報告單，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督導</a:t>
                      </a:r>
                      <a:r>
                        <a:rPr lang="zh-TW" sz="20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並未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簽名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57797" marR="577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55320" y="1016328"/>
            <a:ext cx="9197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WHO?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經訓練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具備查核所需能力之安全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查核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人員執行查核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HWO?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客觀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且公正，注重於事實而非意見，針對系統而非個人，確認受核單位是否符合安全查核項目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930657" y="2233073"/>
            <a:ext cx="416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查核報告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69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</a:rPr>
              <a:t>臺</a:t>
            </a:r>
            <a:r>
              <a:rPr lang="zh-TW" altLang="en-US" dirty="0">
                <a:solidFill>
                  <a:srgbClr val="000000"/>
                </a:solidFill>
              </a:rPr>
              <a:t>北航空氣象中心安全行動小組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05282"/>
              </p:ext>
            </p:extLst>
          </p:nvPr>
        </p:nvGraphicFramePr>
        <p:xfrm>
          <a:off x="367671" y="2226980"/>
          <a:ext cx="8791027" cy="4470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870028" y="6492875"/>
            <a:ext cx="2743200" cy="365125"/>
          </a:xfrm>
        </p:spPr>
        <p:txBody>
          <a:bodyPr/>
          <a:lstStyle/>
          <a:p>
            <a:fld id="{CA65F457-C29E-4EFC-9DDF-27341D6D6A73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552823" y="2057901"/>
            <a:ext cx="4237779" cy="36517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0" y="3401213"/>
            <a:ext cx="1552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每週一進行</a:t>
            </a:r>
            <a:endParaRPr lang="en-US" altLang="zh-TW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安全會報專區討論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633787073"/>
              </p:ext>
            </p:extLst>
          </p:nvPr>
        </p:nvGraphicFramePr>
        <p:xfrm>
          <a:off x="7890674" y="2057901"/>
          <a:ext cx="2968538" cy="348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5" name="直線單箭頭接點 14"/>
          <p:cNvCxnSpPr/>
          <p:nvPr/>
        </p:nvCxnSpPr>
        <p:spPr>
          <a:xfrm flipV="1">
            <a:off x="998880" y="4178105"/>
            <a:ext cx="553943" cy="915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7837502" y="2514097"/>
            <a:ext cx="703385" cy="0"/>
          </a:xfrm>
          <a:prstGeom prst="straightConnector1">
            <a:avLst/>
          </a:prstGeom>
          <a:ln w="44450" cap="sq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638072" y="2283265"/>
            <a:ext cx="1184137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總臺長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5602278" y="2543324"/>
            <a:ext cx="967329" cy="1"/>
          </a:xfrm>
          <a:prstGeom prst="straightConnector1">
            <a:avLst/>
          </a:prstGeom>
          <a:ln w="44450" cap="sq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5761816" y="2746674"/>
            <a:ext cx="1437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批示意見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76411" y="1014918"/>
            <a:ext cx="10154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目的：為提升飛航安全水準及飛航服務之效率，總臺所屬一級單位「臺北航空氣象中心」成立安全行動小組，配合總臺安全辦公室之運作，落實作業單位之安</a:t>
            </a:r>
            <a:r>
              <a:rPr lang="zh-TW" altLang="en-US" sz="2000" b="1" dirty="0"/>
              <a:t>全運作管理</a:t>
            </a:r>
            <a:r>
              <a:rPr lang="zh-TW" altLang="en-US" sz="2000" b="1" dirty="0" smtClean="0"/>
              <a:t>。</a:t>
            </a:r>
            <a:endParaRPr lang="en-US" altLang="zh-TW" sz="2000" b="1" dirty="0" smtClean="0"/>
          </a:p>
          <a:p>
            <a:r>
              <a:rPr lang="zh-TW" altLang="en-US" sz="2000" b="1" dirty="0" smtClean="0"/>
              <a:t>主要作業有</a:t>
            </a:r>
            <a:r>
              <a:rPr lang="en-US" altLang="zh-TW" sz="2000" b="1" dirty="0" smtClean="0"/>
              <a:t>1.</a:t>
            </a:r>
            <a:r>
              <a:rPr lang="zh-TW" altLang="en-US" sz="2000" b="1" dirty="0" smtClean="0"/>
              <a:t>檢視每天工作日誌安</a:t>
            </a:r>
            <a:r>
              <a:rPr lang="zh-TW" altLang="en-US" sz="2000" b="1" dirty="0"/>
              <a:t>全</a:t>
            </a:r>
            <a:r>
              <a:rPr lang="zh-TW" altLang="en-US" sz="2000" b="1" dirty="0" smtClean="0"/>
              <a:t>通報紀錄 </a:t>
            </a:r>
            <a:r>
              <a:rPr lang="en-US" altLang="zh-TW" sz="2000" b="1" dirty="0" smtClean="0"/>
              <a:t>2.</a:t>
            </a:r>
            <a:r>
              <a:rPr lang="zh-TW" altLang="en-US" sz="2000" b="1" dirty="0" smtClean="0"/>
              <a:t>二級主管於安全會報專區討論安全議題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553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20848" y="6494672"/>
            <a:ext cx="2743200" cy="365125"/>
          </a:xfrm>
          <a:noFill/>
        </p:spPr>
        <p:txBody>
          <a:bodyPr/>
          <a:lstStyle>
            <a:lvl1pPr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0DF627E-7E0C-48C4-868C-ED9D8CE8FB28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kumimoji="0" lang="en-US" altLang="zh-TW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投影片編號版面配置區 3"/>
          <p:cNvSpPr txBox="1">
            <a:spLocks noGrp="1"/>
          </p:cNvSpPr>
          <p:nvPr/>
        </p:nvSpPr>
        <p:spPr bwMode="auto">
          <a:xfrm>
            <a:off x="8721725" y="6548438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o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5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zh-TW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臺北航空氣象</a:t>
            </a:r>
            <a:r>
              <a:rPr lang="zh-TW" altLang="en-US" dirty="0">
                <a:solidFill>
                  <a:srgbClr val="000000"/>
                </a:solidFill>
              </a:rPr>
              <a:t>中心安全行動</a:t>
            </a:r>
            <a:r>
              <a:rPr lang="zh-TW" altLang="en-US" dirty="0" smtClean="0">
                <a:solidFill>
                  <a:srgbClr val="000000"/>
                </a:solidFill>
              </a:rPr>
              <a:t>小組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2" name="流程圖: 接點 1"/>
          <p:cNvSpPr/>
          <p:nvPr/>
        </p:nvSpPr>
        <p:spPr bwMode="auto">
          <a:xfrm>
            <a:off x="887939" y="1985098"/>
            <a:ext cx="2044335" cy="957159"/>
          </a:xfrm>
          <a:prstGeom prst="flowChartConnector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6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檢視工作日誌通報記錄</a:t>
            </a:r>
          </a:p>
        </p:txBody>
      </p:sp>
      <p:sp>
        <p:nvSpPr>
          <p:cNvPr id="7" name="流程圖: 接點 6"/>
          <p:cNvSpPr/>
          <p:nvPr/>
        </p:nvSpPr>
        <p:spPr bwMode="auto">
          <a:xfrm>
            <a:off x="1264383" y="5498703"/>
            <a:ext cx="1585567" cy="1148294"/>
          </a:xfrm>
          <a:prstGeom prst="flowChartConnector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6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</a:t>
            </a: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</a:t>
            </a:r>
            <a:r>
              <a:rPr kumimoji="1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RVR</a:t>
            </a: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全數故障</a:t>
            </a:r>
            <a:endParaRPr kumimoji="1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技令通</a:t>
            </a: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</a:t>
            </a:r>
          </a:p>
        </p:txBody>
      </p:sp>
      <p:sp>
        <p:nvSpPr>
          <p:cNvPr id="3" name="流程圖: 程序 2"/>
          <p:cNvSpPr/>
          <p:nvPr/>
        </p:nvSpPr>
        <p:spPr bwMode="auto">
          <a:xfrm>
            <a:off x="4559329" y="2124679"/>
            <a:ext cx="2424343" cy="684931"/>
          </a:xfrm>
          <a:prstGeom prst="flowChartProcess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6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桃園機場低能見度</a:t>
            </a:r>
            <a:r>
              <a:rPr kumimoji="1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RVR6</a:t>
            </a: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組全數故障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程序 8"/>
          <p:cNvSpPr/>
          <p:nvPr/>
        </p:nvSpPr>
        <p:spPr bwMode="auto">
          <a:xfrm>
            <a:off x="3642734" y="5591049"/>
            <a:ext cx="5166554" cy="963602"/>
          </a:xfrm>
          <a:prstGeom prst="flowChartProcess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6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將處理過程於</a:t>
            </a:r>
            <a:r>
              <a:rPr kumimoji="1"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「氣象中心每日報告」</a:t>
            </a: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提報總</a:t>
            </a: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endParaRPr kumimoji="1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安全辦公室將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總臺長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批示事項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傳回氣象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流程圖: 程序 9"/>
          <p:cNvSpPr/>
          <p:nvPr/>
        </p:nvSpPr>
        <p:spPr bwMode="auto">
          <a:xfrm>
            <a:off x="3218641" y="3564046"/>
            <a:ext cx="1350339" cy="876408"/>
          </a:xfrm>
          <a:prstGeom prst="flowChartProcess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6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kumimoji="1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FAA</a:t>
            </a: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及電郵大陸參考作法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程序 10"/>
          <p:cNvSpPr/>
          <p:nvPr/>
        </p:nvSpPr>
        <p:spPr bwMode="auto">
          <a:xfrm>
            <a:off x="8975775" y="3734545"/>
            <a:ext cx="1677920" cy="632298"/>
          </a:xfrm>
          <a:prstGeom prst="flowChartProcess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6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陳報</a:t>
            </a:r>
            <a:r>
              <a:rPr kumimoji="1"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主任</a:t>
            </a:r>
          </a:p>
        </p:txBody>
      </p:sp>
      <p:sp>
        <p:nvSpPr>
          <p:cNvPr id="12" name="流程圖: 程序 11"/>
          <p:cNvSpPr/>
          <p:nvPr/>
        </p:nvSpPr>
        <p:spPr bwMode="auto">
          <a:xfrm>
            <a:off x="8975775" y="2147528"/>
            <a:ext cx="1677919" cy="632298"/>
          </a:xfrm>
          <a:prstGeom prst="flowChartProcess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6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中心窗口彙</a:t>
            </a: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</a:t>
            </a:r>
            <a:endParaRPr kumimoji="1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發現問</a:t>
            </a: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</a:p>
        </p:txBody>
      </p:sp>
      <p:sp>
        <p:nvSpPr>
          <p:cNvPr id="4" name="流程圖: 決策 3"/>
          <p:cNvSpPr/>
          <p:nvPr/>
        </p:nvSpPr>
        <p:spPr bwMode="auto">
          <a:xfrm>
            <a:off x="5867535" y="3132640"/>
            <a:ext cx="2419788" cy="1757740"/>
          </a:xfrm>
          <a:prstGeom prst="flowChartDecision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6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查氣象規範及電碼手冊無規定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單箭頭接點 7"/>
          <p:cNvCxnSpPr>
            <a:stCxn id="2" idx="6"/>
            <a:endCxn id="3" idx="1"/>
          </p:cNvCxnSpPr>
          <p:nvPr/>
        </p:nvCxnSpPr>
        <p:spPr bwMode="auto">
          <a:xfrm>
            <a:off x="2932274" y="2463678"/>
            <a:ext cx="1627055" cy="346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4" idx="1"/>
            <a:endCxn id="10" idx="3"/>
          </p:cNvCxnSpPr>
          <p:nvPr/>
        </p:nvCxnSpPr>
        <p:spPr bwMode="auto">
          <a:xfrm flipH="1" flipV="1">
            <a:off x="4568980" y="4002250"/>
            <a:ext cx="1298555" cy="926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9" idx="1"/>
            <a:endCxn id="7" idx="6"/>
          </p:cNvCxnSpPr>
          <p:nvPr/>
        </p:nvCxnSpPr>
        <p:spPr bwMode="auto">
          <a:xfrm flipH="1">
            <a:off x="2849950" y="6072850"/>
            <a:ext cx="79278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3" idx="3"/>
            <a:endCxn id="12" idx="1"/>
          </p:cNvCxnSpPr>
          <p:nvPr/>
        </p:nvCxnSpPr>
        <p:spPr bwMode="auto">
          <a:xfrm flipV="1">
            <a:off x="6983672" y="2463677"/>
            <a:ext cx="1992103" cy="346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10" idx="2"/>
          </p:cNvCxnSpPr>
          <p:nvPr/>
        </p:nvCxnSpPr>
        <p:spPr bwMode="auto">
          <a:xfrm flipH="1">
            <a:off x="3892334" y="4440454"/>
            <a:ext cx="1477" cy="116417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 bwMode="auto">
          <a:xfrm>
            <a:off x="7066725" y="4895885"/>
            <a:ext cx="21408" cy="71858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endCxn id="4" idx="3"/>
          </p:cNvCxnSpPr>
          <p:nvPr/>
        </p:nvCxnSpPr>
        <p:spPr bwMode="auto">
          <a:xfrm flipH="1">
            <a:off x="8287323" y="4011510"/>
            <a:ext cx="661483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肘形接點 46"/>
          <p:cNvCxnSpPr>
            <a:endCxn id="11" idx="2"/>
          </p:cNvCxnSpPr>
          <p:nvPr/>
        </p:nvCxnSpPr>
        <p:spPr bwMode="auto">
          <a:xfrm rot="5400000" flipH="1" flipV="1">
            <a:off x="8423700" y="4734144"/>
            <a:ext cx="1758335" cy="1023735"/>
          </a:xfrm>
          <a:prstGeom prst="bentConnector3">
            <a:avLst>
              <a:gd name="adj1" fmla="val 926"/>
            </a:avLst>
          </a:prstGeom>
          <a:ln w="3810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stCxn id="12" idx="2"/>
            <a:endCxn id="11" idx="0"/>
          </p:cNvCxnSpPr>
          <p:nvPr/>
        </p:nvCxnSpPr>
        <p:spPr bwMode="auto">
          <a:xfrm>
            <a:off x="9814735" y="2779826"/>
            <a:ext cx="0" cy="95471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5036078" y="3604457"/>
            <a:ext cx="51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7188116" y="4990710"/>
            <a:ext cx="51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否</a:t>
            </a:r>
          </a:p>
        </p:txBody>
      </p:sp>
      <p:sp>
        <p:nvSpPr>
          <p:cNvPr id="7193" name="內容版面配置區 7192"/>
          <p:cNvSpPr>
            <a:spLocks noGrp="1"/>
          </p:cNvSpPr>
          <p:nvPr>
            <p:ph idx="1"/>
          </p:nvPr>
        </p:nvSpPr>
        <p:spPr>
          <a:xfrm>
            <a:off x="668020" y="1155320"/>
            <a:ext cx="10691146" cy="5621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月某日一場雷擊致桃園機場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AWOS RVR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全數故障，無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RVR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數值參考，機場目視能見度維持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800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公尺，須編報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RVR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組，作業如何因應？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287323" y="1469359"/>
            <a:ext cx="357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主報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文不編，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RMK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加註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66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2833</Words>
  <Application>Microsoft Office PowerPoint</Application>
  <PresentationFormat>寬螢幕</PresentationFormat>
  <Paragraphs>411</Paragraphs>
  <Slides>23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微軟正黑體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Office 佈景主題</vt:lpstr>
      <vt:lpstr>PowerPoint 簡報</vt:lpstr>
      <vt:lpstr>PowerPoint 簡報</vt:lpstr>
      <vt:lpstr>安全管理系統概念 </vt:lpstr>
      <vt:lpstr>安全管理系統架構</vt:lpstr>
      <vt:lpstr>臺北航空氣象中心安全作業三層管理</vt:lpstr>
      <vt:lpstr>臺北航空氣象中心外部性及內部性安全查核</vt:lpstr>
      <vt:lpstr>總臺對臺北航空氣象中心內部性安全查核</vt:lpstr>
      <vt:lpstr>臺北航空氣象中心安全行動小組</vt:lpstr>
      <vt:lpstr>臺北航空氣象中心安全行動小組</vt:lpstr>
      <vt:lpstr>臺北航空氣象中心安全會報專區</vt:lpstr>
      <vt:lpstr>臺北航空氣象中心安全會報專區</vt:lpstr>
      <vt:lpstr>臺北航空氣象中心改變管理作業</vt:lpstr>
      <vt:lpstr>臺北航空氣象中心安全風險評估作業</vt:lpstr>
      <vt:lpstr>臺北航空氣象中心安全風險評估作業</vt:lpstr>
      <vt:lpstr>臺北航空氣象中心觀測品質管制審查</vt:lpstr>
      <vt:lpstr>臺北航空氣象中心預報品質管制審查</vt:lpstr>
      <vt:lpstr>臺北航空氣象中心關鍵績效指標(KPI)管控</vt:lpstr>
      <vt:lpstr>臺北航空氣象中心關鍵績效指標(KPI)分析</vt:lpstr>
      <vt:lpstr>臺北航空氣象中心關鍵績效指標(KPI)精進</vt:lpstr>
      <vt:lpstr>臺北航空氣象中心人員席位查核</vt:lpstr>
      <vt:lpstr>臺北航空氣象中心安全管理系統</vt:lpstr>
      <vt:lpstr>結論</vt:lpstr>
      <vt:lpstr>簡報完畢 謝謝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Kevin Yu</dc:creator>
  <cp:lastModifiedBy>user</cp:lastModifiedBy>
  <cp:revision>116</cp:revision>
  <dcterms:created xsi:type="dcterms:W3CDTF">2015-10-13T14:28:20Z</dcterms:created>
  <dcterms:modified xsi:type="dcterms:W3CDTF">2015-10-18T08:07:46Z</dcterms:modified>
</cp:coreProperties>
</file>