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431" r:id="rId3"/>
    <p:sldId id="432" r:id="rId4"/>
    <p:sldId id="433" r:id="rId5"/>
    <p:sldId id="434" r:id="rId6"/>
    <p:sldId id="435" r:id="rId7"/>
    <p:sldId id="436" r:id="rId8"/>
    <p:sldId id="437" r:id="rId9"/>
    <p:sldId id="438" r:id="rId10"/>
    <p:sldId id="440" r:id="rId11"/>
    <p:sldId id="441" r:id="rId12"/>
    <p:sldId id="369" r:id="rId13"/>
  </p:sldIdLst>
  <p:sldSz cx="9144000" cy="6858000" type="screen4x3"/>
  <p:notesSz cx="6735763" cy="98663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B4FF"/>
    <a:srgbClr val="F604E5"/>
    <a:srgbClr val="FFFF00"/>
    <a:srgbClr val="000000"/>
    <a:srgbClr val="FEC8F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86" autoAdjust="0"/>
  </p:normalViewPr>
  <p:slideViewPr>
    <p:cSldViewPr snapToGrid="0"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482"/>
    </p:cViewPr>
  </p:sorterViewPr>
  <p:notesViewPr>
    <p:cSldViewPr snapToGrid="0">
      <p:cViewPr varScale="1">
        <p:scale>
          <a:sx n="47" d="100"/>
          <a:sy n="47" d="100"/>
        </p:scale>
        <p:origin x="-3012" y="-114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>
        <c:manualLayout>
          <c:layoutTarget val="inner"/>
          <c:xMode val="edge"/>
          <c:yMode val="edge"/>
          <c:x val="6.863838711337554E-2"/>
          <c:y val="4.7376543209876554E-2"/>
          <c:w val="0.90995792805311104"/>
          <c:h val="0.7664724895499174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失事次數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每百萬離場事故率 (10年平均5.84)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10.25</c:v>
                </c:pt>
                <c:pt idx="1">
                  <c:v>3.7800000000000002</c:v>
                </c:pt>
                <c:pt idx="2">
                  <c:v>8.06</c:v>
                </c:pt>
                <c:pt idx="3">
                  <c:v>19.149999999999999</c:v>
                </c:pt>
                <c:pt idx="4">
                  <c:v>0</c:v>
                </c:pt>
                <c:pt idx="5">
                  <c:v>4.78</c:v>
                </c:pt>
                <c:pt idx="6">
                  <c:v>0</c:v>
                </c:pt>
                <c:pt idx="7">
                  <c:v>8.7000000000000011</c:v>
                </c:pt>
                <c:pt idx="8">
                  <c:v>0</c:v>
                </c:pt>
                <c:pt idx="9">
                  <c:v>3.84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國際每百萬離場事故率 (10年平均3.92)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4.4000000000000004</c:v>
                </c:pt>
                <c:pt idx="1">
                  <c:v>4.0999999999999996</c:v>
                </c:pt>
                <c:pt idx="2">
                  <c:v>4.2</c:v>
                </c:pt>
                <c:pt idx="3">
                  <c:v>4.8</c:v>
                </c:pt>
                <c:pt idx="4">
                  <c:v>4.0999999999999996</c:v>
                </c:pt>
                <c:pt idx="5">
                  <c:v>4.2</c:v>
                </c:pt>
                <c:pt idx="6">
                  <c:v>4.2</c:v>
                </c:pt>
                <c:pt idx="7">
                  <c:v>3.2</c:v>
                </c:pt>
                <c:pt idx="8">
                  <c:v>2.8</c:v>
                </c:pt>
                <c:pt idx="9">
                  <c:v>3</c:v>
                </c:pt>
              </c:numCache>
            </c:numRef>
          </c:val>
        </c:ser>
        <c:axId val="99304576"/>
        <c:axId val="99306112"/>
      </c:barChart>
      <c:catAx>
        <c:axId val="99304576"/>
        <c:scaling>
          <c:orientation val="minMax"/>
        </c:scaling>
        <c:axPos val="b"/>
        <c:numFmt formatCode="General" sourceLinked="1"/>
        <c:tickLblPos val="nextTo"/>
        <c:crossAx val="99306112"/>
        <c:crosses val="autoZero"/>
        <c:auto val="1"/>
        <c:lblAlgn val="ctr"/>
        <c:lblOffset val="100"/>
      </c:catAx>
      <c:valAx>
        <c:axId val="99306112"/>
        <c:scaling>
          <c:orientation val="minMax"/>
        </c:scaling>
        <c:axPos val="l"/>
        <c:majorGridlines/>
        <c:numFmt formatCode="General" sourceLinked="1"/>
        <c:tickLblPos val="nextTo"/>
        <c:crossAx val="99304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519762235602933"/>
          <c:y val="7.1409303003791197E-2"/>
          <c:w val="0.33349518810148732"/>
          <c:h val="0.42508238553514177"/>
        </c:manualLayout>
      </c:layout>
    </c:legend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渦輪噴射飛機</c:v>
                </c:pt>
              </c:strCache>
            </c:strRef>
          </c:tx>
          <c:dLbls>
            <c:dLbl>
              <c:idx val="0"/>
              <c:layout/>
              <c:showVal val="1"/>
            </c:dLbl>
            <c:delete val="1"/>
          </c:dLbls>
          <c:cat>
            <c:strRef>
              <c:f>Sheet1!$A$2:$A$3</c:f>
              <c:strCache>
                <c:ptCount val="2"/>
                <c:pt idx="0">
                  <c:v>全毀事故率(百萬離場)</c:v>
                </c:pt>
                <c:pt idx="1">
                  <c:v>死亡事故率(百萬離場)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0.58000000000000007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渦輪螺旋槳飛機</c:v>
                </c:pt>
              </c:strCache>
            </c:strRef>
          </c:tx>
          <c:dLbls>
            <c:dLblPos val="outEnd"/>
            <c:showVal val="1"/>
          </c:dLbls>
          <c:cat>
            <c:strRef>
              <c:f>Sheet1!$A$2:$A$3</c:f>
              <c:strCache>
                <c:ptCount val="2"/>
                <c:pt idx="0">
                  <c:v>全毀事故率(百萬離場)</c:v>
                </c:pt>
                <c:pt idx="1">
                  <c:v>死亡事故率(百萬離場)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1.48</c:v>
                </c:pt>
                <c:pt idx="1">
                  <c:v>1.48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國際渦輪噴射飛機</c:v>
                </c:pt>
              </c:strCache>
            </c:strRef>
          </c:tx>
          <c:dLbls>
            <c:showVal val="1"/>
          </c:dLbls>
          <c:cat>
            <c:strRef>
              <c:f>Sheet1!$A$2:$A$3</c:f>
              <c:strCache>
                <c:ptCount val="2"/>
                <c:pt idx="0">
                  <c:v>全毀事故率(百萬離場)</c:v>
                </c:pt>
                <c:pt idx="1">
                  <c:v>死亡事故率(百萬離場)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0.73000000000000009</c:v>
                </c:pt>
                <c:pt idx="1">
                  <c:v>0.32000000000000006</c:v>
                </c:pt>
              </c:numCache>
            </c:numRef>
          </c:val>
        </c:ser>
        <c:axId val="159799168"/>
        <c:axId val="159800704"/>
      </c:barChart>
      <c:catAx>
        <c:axId val="159799168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/>
            </a:pPr>
            <a:endParaRPr lang="zh-TW"/>
          </a:p>
        </c:txPr>
        <c:crossAx val="159800704"/>
        <c:crosses val="autoZero"/>
        <c:auto val="1"/>
        <c:lblAlgn val="ctr"/>
        <c:lblOffset val="100"/>
      </c:catAx>
      <c:valAx>
        <c:axId val="159800704"/>
        <c:scaling>
          <c:orientation val="minMax"/>
        </c:scaling>
        <c:axPos val="l"/>
        <c:majorGridlines/>
        <c:numFmt formatCode="General" sourceLinked="1"/>
        <c:tickLblPos val="nextTo"/>
        <c:crossAx val="1597991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欄1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STD</c:v>
                </c:pt>
                <c:pt idx="1">
                  <c:v>PBT</c:v>
                </c:pt>
                <c:pt idx="2">
                  <c:v>TXI</c:v>
                </c:pt>
                <c:pt idx="3">
                  <c:v>TOF</c:v>
                </c:pt>
                <c:pt idx="4">
                  <c:v>ICL</c:v>
                </c:pt>
                <c:pt idx="5">
                  <c:v>ENR</c:v>
                </c:pt>
                <c:pt idx="6">
                  <c:v>LDG</c:v>
                </c:pt>
                <c:pt idx="7">
                  <c:v>UNK</c:v>
                </c:pt>
                <c:pt idx="8">
                  <c:v>APR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  <c:pt idx="5">
                  <c:v>10</c:v>
                </c:pt>
                <c:pt idx="6">
                  <c:v>16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</c:ser>
        <c:axId val="159828992"/>
        <c:axId val="159978240"/>
      </c:barChart>
      <c:catAx>
        <c:axId val="159828992"/>
        <c:scaling>
          <c:orientation val="minMax"/>
        </c:scaling>
        <c:axPos val="b"/>
        <c:tickLblPos val="nextTo"/>
        <c:crossAx val="159978240"/>
        <c:crosses val="autoZero"/>
        <c:auto val="1"/>
        <c:lblAlgn val="ctr"/>
        <c:lblOffset val="100"/>
      </c:catAx>
      <c:valAx>
        <c:axId val="159978240"/>
        <c:scaling>
          <c:orientation val="minMax"/>
        </c:scaling>
        <c:axPos val="l"/>
        <c:majorGridlines/>
        <c:numFmt formatCode="General" sourceLinked="1"/>
        <c:tickLblPos val="nextTo"/>
        <c:crossAx val="1598289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數列 1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CFIT</c:v>
                </c:pt>
                <c:pt idx="1">
                  <c:v>MAC</c:v>
                </c:pt>
                <c:pt idx="2">
                  <c:v>GCOL</c:v>
                </c:pt>
                <c:pt idx="3">
                  <c:v>SCF-PP</c:v>
                </c:pt>
                <c:pt idx="4">
                  <c:v>RI-VAP</c:v>
                </c:pt>
                <c:pt idx="5">
                  <c:v>F-NI</c:v>
                </c:pt>
                <c:pt idx="6">
                  <c:v>SCF-NP</c:v>
                </c:pt>
                <c:pt idx="7">
                  <c:v>RAMP</c:v>
                </c:pt>
                <c:pt idx="8">
                  <c:v>WSTRW</c:v>
                </c:pt>
                <c:pt idx="9">
                  <c:v>ARC</c:v>
                </c:pt>
                <c:pt idx="10">
                  <c:v>RE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3</c:v>
                </c:pt>
                <c:pt idx="6">
                  <c:v>10</c:v>
                </c:pt>
                <c:pt idx="7">
                  <c:v>1</c:v>
                </c:pt>
                <c:pt idx="8">
                  <c:v>4</c:v>
                </c:pt>
                <c:pt idx="9">
                  <c:v>4</c:v>
                </c:pt>
                <c:pt idx="10">
                  <c:v>13</c:v>
                </c:pt>
              </c:numCache>
            </c:numRef>
          </c:val>
        </c:ser>
        <c:axId val="160105600"/>
        <c:axId val="160107136"/>
      </c:barChart>
      <c:catAx>
        <c:axId val="160105600"/>
        <c:scaling>
          <c:orientation val="minMax"/>
        </c:scaling>
        <c:axPos val="b"/>
        <c:tickLblPos val="nextTo"/>
        <c:txPr>
          <a:bodyPr rot="5400000" vert="horz"/>
          <a:lstStyle/>
          <a:p>
            <a:pPr>
              <a:defRPr/>
            </a:pPr>
            <a:endParaRPr lang="zh-TW"/>
          </a:p>
        </c:txPr>
        <c:crossAx val="160107136"/>
        <c:crosses val="autoZero"/>
        <c:auto val="1"/>
        <c:lblAlgn val="ctr"/>
        <c:lblOffset val="100"/>
      </c:catAx>
      <c:valAx>
        <c:axId val="160107136"/>
        <c:scaling>
          <c:orientation val="minMax"/>
        </c:scaling>
        <c:axPos val="l"/>
        <c:majorGridlines/>
        <c:numFmt formatCode="General" sourceLinked="1"/>
        <c:tickLblPos val="nextTo"/>
        <c:crossAx val="1601056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>
        <c:manualLayout>
          <c:layoutTarget val="inner"/>
          <c:xMode val="edge"/>
          <c:yMode val="edge"/>
          <c:x val="0.2793900211003037"/>
          <c:y val="3.3950617283950615E-2"/>
          <c:w val="0.66910671092584029"/>
          <c:h val="0.84857003985612911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數列 1</c:v>
                </c:pt>
              </c:strCache>
            </c:strRef>
          </c:tx>
          <c:dLbls>
            <c:dLbl>
              <c:idx val="1"/>
              <c:layout/>
              <c:dLblPos val="ctr"/>
              <c:showVal val="1"/>
            </c:dLbl>
            <c:dLbl>
              <c:idx val="2"/>
              <c:layout/>
              <c:dLblPos val="ctr"/>
              <c:showVal val="1"/>
            </c:dLbl>
            <c:dLbl>
              <c:idx val="3"/>
              <c:layout/>
              <c:dLblPos val="ctr"/>
              <c:showVal val="1"/>
            </c:dLbl>
            <c:dLbl>
              <c:idx val="4"/>
              <c:layout/>
              <c:dLblPos val="ctr"/>
              <c:showVal val="1"/>
            </c:dLbl>
            <c:dLbl>
              <c:idx val="5"/>
              <c:layout/>
              <c:dLblPos val="ctr"/>
              <c:showVal val="1"/>
            </c:dLbl>
            <c:dLbl>
              <c:idx val="6"/>
              <c:layout/>
              <c:dLblPos val="ctr"/>
              <c:showVal val="1"/>
            </c:dLbl>
            <c:delete val="1"/>
            <c:dLblPos val="ctr"/>
          </c:dLbls>
          <c:cat>
            <c:strRef>
              <c:f>Sheet1!$A$2:$A$8</c:f>
              <c:strCache>
                <c:ptCount val="7"/>
                <c:pt idx="0">
                  <c:v>飛機結構</c:v>
                </c:pt>
                <c:pt idx="1">
                  <c:v>發動機</c:v>
                </c:pt>
                <c:pt idx="2">
                  <c:v>系統及裝備</c:v>
                </c:pt>
                <c:pt idx="3">
                  <c:v>機場/航管/導航設施</c:v>
                </c:pt>
                <c:pt idx="4">
                  <c:v>天氣</c:v>
                </c:pt>
                <c:pt idx="5">
                  <c:v>其他人員</c:v>
                </c:pt>
                <c:pt idx="6">
                  <c:v>駕駛員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</c:v>
                </c:pt>
                <c:pt idx="1">
                  <c:v>9.5000000000000015E-2</c:v>
                </c:pt>
                <c:pt idx="2">
                  <c:v>0.28600000000000003</c:v>
                </c:pt>
                <c:pt idx="3">
                  <c:v>2.4E-2</c:v>
                </c:pt>
                <c:pt idx="4">
                  <c:v>0.26200000000000001</c:v>
                </c:pt>
                <c:pt idx="5">
                  <c:v>7.0999999999999994E-2</c:v>
                </c:pt>
                <c:pt idx="6">
                  <c:v>0.47600000000000003</c:v>
                </c:pt>
              </c:numCache>
            </c:numRef>
          </c:val>
        </c:ser>
        <c:gapWidth val="75"/>
        <c:axId val="156027520"/>
        <c:axId val="159777152"/>
      </c:barChart>
      <c:catAx>
        <c:axId val="156027520"/>
        <c:scaling>
          <c:orientation val="minMax"/>
        </c:scaling>
        <c:axPos val="l"/>
        <c:numFmt formatCode="General" sourceLinked="0"/>
        <c:tickLblPos val="nextTo"/>
        <c:txPr>
          <a:bodyPr rot="0"/>
          <a:lstStyle/>
          <a:p>
            <a:pPr>
              <a:defRPr/>
            </a:pPr>
            <a:endParaRPr lang="zh-TW"/>
          </a:p>
        </c:txPr>
        <c:crossAx val="159777152"/>
        <c:crosses val="autoZero"/>
        <c:lblAlgn val="ctr"/>
        <c:lblOffset val="100"/>
      </c:catAx>
      <c:valAx>
        <c:axId val="159777152"/>
        <c:scaling>
          <c:orientation val="minMax"/>
        </c:scaling>
        <c:axPos val="b"/>
        <c:majorGridlines/>
        <c:numFmt formatCode="0.0%" sourceLinked="1"/>
        <c:tickLblPos val="nextTo"/>
        <c:crossAx val="1560275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>
        <c:manualLayout>
          <c:layoutTarget val="inner"/>
          <c:xMode val="edge"/>
          <c:yMode val="edge"/>
          <c:x val="0.12589328907415984"/>
          <c:y val="4.7376543209876547E-2"/>
          <c:w val="0.8739884720292318"/>
          <c:h val="0.83514411393020327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國內航線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146114</c:v>
                </c:pt>
                <c:pt idx="1">
                  <c:v>135943</c:v>
                </c:pt>
                <c:pt idx="2">
                  <c:v>112528</c:v>
                </c:pt>
                <c:pt idx="3">
                  <c:v>89813</c:v>
                </c:pt>
                <c:pt idx="4">
                  <c:v>82447</c:v>
                </c:pt>
                <c:pt idx="5" formatCode="#,##0">
                  <c:v>83019</c:v>
                </c:pt>
                <c:pt idx="6" formatCode="#,##0">
                  <c:v>87703</c:v>
                </c:pt>
                <c:pt idx="7" formatCode="#,##0">
                  <c:v>84933</c:v>
                </c:pt>
                <c:pt idx="8" formatCode="#,##0">
                  <c:v>87939</c:v>
                </c:pt>
                <c:pt idx="9" formatCode="#,##0">
                  <c:v>89316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國際航線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109094</c:v>
                </c:pt>
                <c:pt idx="1">
                  <c:v>113546</c:v>
                </c:pt>
                <c:pt idx="2">
                  <c:v>119369</c:v>
                </c:pt>
                <c:pt idx="3">
                  <c:v>107210</c:v>
                </c:pt>
                <c:pt idx="4">
                  <c:v>106761</c:v>
                </c:pt>
                <c:pt idx="5" formatCode="#,##0">
                  <c:v>119982</c:v>
                </c:pt>
                <c:pt idx="6" formatCode="#,##0">
                  <c:v>121989</c:v>
                </c:pt>
                <c:pt idx="7" formatCode="#,##0">
                  <c:v>132913</c:v>
                </c:pt>
                <c:pt idx="8" formatCode="#,##0">
                  <c:v>144135</c:v>
                </c:pt>
                <c:pt idx="9" formatCode="#,##0">
                  <c:v>156985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班次總計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255208</c:v>
                </c:pt>
                <c:pt idx="1">
                  <c:v>249489</c:v>
                </c:pt>
                <c:pt idx="2">
                  <c:v>231897</c:v>
                </c:pt>
                <c:pt idx="3">
                  <c:v>197023</c:v>
                </c:pt>
                <c:pt idx="4">
                  <c:v>189208</c:v>
                </c:pt>
                <c:pt idx="5" formatCode="#,##0">
                  <c:v>203001</c:v>
                </c:pt>
                <c:pt idx="6" formatCode="#,##0">
                  <c:v>209692</c:v>
                </c:pt>
                <c:pt idx="7" formatCode="#,##0">
                  <c:v>217846</c:v>
                </c:pt>
                <c:pt idx="8" formatCode="#,##0">
                  <c:v>232074</c:v>
                </c:pt>
                <c:pt idx="9" formatCode="#,##0">
                  <c:v>246301</c:v>
                </c:pt>
              </c:numCache>
            </c:numRef>
          </c:val>
        </c:ser>
        <c:marker val="1"/>
        <c:axId val="159955584"/>
        <c:axId val="159961472"/>
      </c:lineChart>
      <c:catAx>
        <c:axId val="159955584"/>
        <c:scaling>
          <c:orientation val="minMax"/>
        </c:scaling>
        <c:axPos val="b"/>
        <c:numFmt formatCode="General" sourceLinked="1"/>
        <c:tickLblPos val="nextTo"/>
        <c:crossAx val="159961472"/>
        <c:crosses val="autoZero"/>
        <c:auto val="1"/>
        <c:lblAlgn val="ctr"/>
        <c:lblOffset val="100"/>
      </c:catAx>
      <c:valAx>
        <c:axId val="159961472"/>
        <c:scaling>
          <c:orientation val="minMax"/>
        </c:scaling>
        <c:axPos val="l"/>
        <c:majorGridlines/>
        <c:numFmt formatCode="General" sourceLinked="1"/>
        <c:tickLblPos val="nextTo"/>
        <c:crossAx val="159955584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47549019607843135"/>
          <c:y val="0.2102981918926802"/>
          <c:w val="0.16666666666666666"/>
          <c:h val="7.9965733449985435E-2"/>
        </c:manualLayout>
      </c:layout>
    </c:legend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D84FC6-565E-4930-8818-BE75A5280F2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AB3DA3B-EAD5-406B-B0C5-3A4A2EEBDB55}">
      <dgm:prSet phldrT="[文字]" custT="1"/>
      <dgm:spPr/>
      <dgm:t>
        <a:bodyPr/>
        <a:lstStyle/>
        <a:p>
          <a:r>
            <a:rPr lang="zh-TW" altLang="en-US" sz="2200" dirty="0" smtClean="0"/>
            <a:t>民用航空運輸業渦輪噴射飛機</a:t>
          </a:r>
          <a:endParaRPr lang="zh-TW" altLang="en-US" sz="2200" dirty="0"/>
        </a:p>
      </dgm:t>
    </dgm:pt>
    <dgm:pt modelId="{67AD4DF4-0E51-465F-9EE2-9702353DE825}" type="parTrans" cxnId="{C2797A30-2415-41E0-BDFC-8F9AF929215E}">
      <dgm:prSet/>
      <dgm:spPr/>
      <dgm:t>
        <a:bodyPr/>
        <a:lstStyle/>
        <a:p>
          <a:endParaRPr lang="zh-TW" altLang="en-US"/>
        </a:p>
      </dgm:t>
    </dgm:pt>
    <dgm:pt modelId="{921D7A8E-612B-4C5E-91DB-E6B66E43F80F}" type="sibTrans" cxnId="{C2797A30-2415-41E0-BDFC-8F9AF929215E}">
      <dgm:prSet/>
      <dgm:spPr/>
      <dgm:t>
        <a:bodyPr/>
        <a:lstStyle/>
        <a:p>
          <a:endParaRPr lang="zh-TW" altLang="en-US"/>
        </a:p>
      </dgm:t>
    </dgm:pt>
    <dgm:pt modelId="{686054D9-17A2-4BF6-80D6-1EF30A4F90A8}">
      <dgm:prSet phldrT="[文字]" custT="1"/>
      <dgm:spPr/>
      <dgm:t>
        <a:bodyPr/>
        <a:lstStyle/>
        <a:p>
          <a:r>
            <a:rPr lang="zh-TW" altLang="en-US" sz="2200" dirty="0" smtClean="0"/>
            <a:t>民用航空運輸業渦輪螺旋槳飛機</a:t>
          </a:r>
          <a:endParaRPr lang="zh-TW" altLang="en-US" sz="2200" dirty="0"/>
        </a:p>
      </dgm:t>
    </dgm:pt>
    <dgm:pt modelId="{B1D0DE15-CDD1-4F03-B2CD-B29999BD2A1C}" type="parTrans" cxnId="{14FA9BDB-6A86-419E-9DF8-A908C11EA0AC}">
      <dgm:prSet/>
      <dgm:spPr/>
      <dgm:t>
        <a:bodyPr/>
        <a:lstStyle/>
        <a:p>
          <a:endParaRPr lang="zh-TW" altLang="en-US"/>
        </a:p>
      </dgm:t>
    </dgm:pt>
    <dgm:pt modelId="{8636FF47-7F68-4176-B13B-412709F43A68}" type="sibTrans" cxnId="{14FA9BDB-6A86-419E-9DF8-A908C11EA0AC}">
      <dgm:prSet/>
      <dgm:spPr/>
      <dgm:t>
        <a:bodyPr/>
        <a:lstStyle/>
        <a:p>
          <a:endParaRPr lang="zh-TW" altLang="en-US"/>
        </a:p>
      </dgm:t>
    </dgm:pt>
    <dgm:pt modelId="{AD878668-341B-41E5-B405-A7E80B7F6FB1}">
      <dgm:prSet phldrT="[文字]" custT="1"/>
      <dgm:spPr/>
      <dgm:t>
        <a:bodyPr/>
        <a:lstStyle/>
        <a:p>
          <a:r>
            <a:rPr lang="zh-TW" altLang="en-US" sz="2200" dirty="0" smtClean="0"/>
            <a:t>普通航空業航空器、公務航空器、超輕型載具</a:t>
          </a:r>
          <a:endParaRPr lang="zh-TW" altLang="en-US" sz="2200" dirty="0"/>
        </a:p>
      </dgm:t>
    </dgm:pt>
    <dgm:pt modelId="{6A4DFB64-0CB3-4707-BCE0-D699B359CB21}" type="parTrans" cxnId="{75E5441B-83C8-49D0-91A1-763A11F26AA6}">
      <dgm:prSet/>
      <dgm:spPr/>
      <dgm:t>
        <a:bodyPr/>
        <a:lstStyle/>
        <a:p>
          <a:endParaRPr lang="zh-TW" altLang="en-US"/>
        </a:p>
      </dgm:t>
    </dgm:pt>
    <dgm:pt modelId="{06185FC4-302E-4D98-8BCF-85AC412CCAA8}" type="sibTrans" cxnId="{75E5441B-83C8-49D0-91A1-763A11F26AA6}">
      <dgm:prSet/>
      <dgm:spPr/>
      <dgm:t>
        <a:bodyPr/>
        <a:lstStyle/>
        <a:p>
          <a:endParaRPr lang="zh-TW" altLang="en-US"/>
        </a:p>
      </dgm:t>
    </dgm:pt>
    <dgm:pt modelId="{9A25B4B2-BDF8-4D99-ACD0-AED872439AE8}">
      <dgm:prSet/>
      <dgm:spPr/>
      <dgm:t>
        <a:bodyPr/>
        <a:lstStyle/>
        <a:p>
          <a:r>
            <a:rPr lang="en-US" altLang="zh-TW" dirty="0" smtClean="0"/>
            <a:t>36</a:t>
          </a:r>
          <a:r>
            <a:rPr lang="zh-TW" altLang="en-US" dirty="0" smtClean="0"/>
            <a:t>件 </a:t>
          </a:r>
          <a:r>
            <a:rPr lang="en-US" altLang="en-US" dirty="0" smtClean="0"/>
            <a:t>【</a:t>
          </a:r>
          <a:r>
            <a:rPr lang="zh-TW" altLang="en-US" dirty="0" smtClean="0"/>
            <a:t>重大意外事件</a:t>
          </a:r>
          <a:r>
            <a:rPr lang="en-US" altLang="zh-TW" dirty="0" smtClean="0"/>
            <a:t>25</a:t>
          </a:r>
          <a:r>
            <a:rPr lang="zh-TW" altLang="en-US" dirty="0" smtClean="0"/>
            <a:t>件 </a:t>
          </a:r>
          <a:r>
            <a:rPr lang="en-US" altLang="zh-TW" dirty="0" smtClean="0"/>
            <a:t>/ </a:t>
          </a:r>
          <a:r>
            <a:rPr lang="zh-TW" altLang="en-US" dirty="0" smtClean="0"/>
            <a:t>失事</a:t>
          </a:r>
          <a:r>
            <a:rPr lang="en-US" altLang="zh-TW" dirty="0" smtClean="0"/>
            <a:t>11</a:t>
          </a:r>
          <a:r>
            <a:rPr lang="zh-TW" altLang="en-US" dirty="0" smtClean="0"/>
            <a:t>件 </a:t>
          </a:r>
          <a:r>
            <a:rPr lang="en-US" altLang="zh-TW" dirty="0" smtClean="0"/>
            <a:t>&gt;</a:t>
          </a:r>
          <a:r>
            <a:rPr lang="zh-TW" altLang="en-US" dirty="0" smtClean="0"/>
            <a:t> 死亡</a:t>
          </a:r>
          <a:r>
            <a:rPr lang="en-US" altLang="zh-TW" dirty="0" smtClean="0"/>
            <a:t>0</a:t>
          </a:r>
          <a:r>
            <a:rPr lang="zh-TW" altLang="en-US" dirty="0" smtClean="0"/>
            <a:t>、全毀</a:t>
          </a:r>
          <a:r>
            <a:rPr lang="en-US" altLang="zh-TW" dirty="0" smtClean="0"/>
            <a:t>1</a:t>
          </a:r>
          <a:r>
            <a:rPr lang="en-US" altLang="en-US" dirty="0" smtClean="0"/>
            <a:t>】</a:t>
          </a:r>
          <a:endParaRPr lang="zh-TW" altLang="en-US" dirty="0"/>
        </a:p>
      </dgm:t>
    </dgm:pt>
    <dgm:pt modelId="{456496B9-E6CE-4A27-8BE6-EEF418359932}" type="parTrans" cxnId="{70E027AA-A5E4-448C-91A9-826D22D2D55B}">
      <dgm:prSet/>
      <dgm:spPr/>
      <dgm:t>
        <a:bodyPr/>
        <a:lstStyle/>
        <a:p>
          <a:endParaRPr lang="zh-TW" altLang="en-US"/>
        </a:p>
      </dgm:t>
    </dgm:pt>
    <dgm:pt modelId="{608854FC-DA24-4C8C-B75E-6561BFCC43F4}" type="sibTrans" cxnId="{70E027AA-A5E4-448C-91A9-826D22D2D55B}">
      <dgm:prSet/>
      <dgm:spPr/>
      <dgm:t>
        <a:bodyPr/>
        <a:lstStyle/>
        <a:p>
          <a:endParaRPr lang="zh-TW" altLang="en-US"/>
        </a:p>
      </dgm:t>
    </dgm:pt>
    <dgm:pt modelId="{91BE5AB3-FE5C-47E7-9E7B-28F1847BF1B2}">
      <dgm:prSet/>
      <dgm:spPr/>
      <dgm:t>
        <a:bodyPr/>
        <a:lstStyle/>
        <a:p>
          <a:r>
            <a:rPr lang="en-US" altLang="zh-TW" dirty="0" smtClean="0"/>
            <a:t>6</a:t>
          </a:r>
          <a:r>
            <a:rPr lang="zh-TW" altLang="en-US" dirty="0" smtClean="0"/>
            <a:t>件 </a:t>
          </a:r>
          <a:r>
            <a:rPr lang="en-US" altLang="en-US" dirty="0" smtClean="0"/>
            <a:t>【</a:t>
          </a:r>
          <a:r>
            <a:rPr lang="zh-TW" altLang="en-US" dirty="0" smtClean="0"/>
            <a:t>重大意外事件</a:t>
          </a:r>
          <a:r>
            <a:rPr lang="en-US" altLang="zh-TW" dirty="0" smtClean="0"/>
            <a:t>3</a:t>
          </a:r>
          <a:r>
            <a:rPr lang="zh-TW" altLang="en-US" dirty="0" smtClean="0"/>
            <a:t>件 </a:t>
          </a:r>
          <a:r>
            <a:rPr lang="en-US" altLang="zh-TW" dirty="0" smtClean="0"/>
            <a:t>/ </a:t>
          </a:r>
          <a:r>
            <a:rPr lang="zh-TW" altLang="en-US" dirty="0" smtClean="0"/>
            <a:t>失事</a:t>
          </a:r>
          <a:r>
            <a:rPr lang="en-US" altLang="zh-TW" dirty="0" smtClean="0"/>
            <a:t>3</a:t>
          </a:r>
          <a:r>
            <a:rPr lang="zh-TW" altLang="en-US" dirty="0" smtClean="0"/>
            <a:t>件 </a:t>
          </a:r>
          <a:r>
            <a:rPr lang="en-US" altLang="zh-TW" dirty="0" smtClean="0"/>
            <a:t>&gt;</a:t>
          </a:r>
          <a:r>
            <a:rPr lang="zh-TW" altLang="en-US" dirty="0" smtClean="0"/>
            <a:t> 死亡</a:t>
          </a:r>
          <a:r>
            <a:rPr lang="en-US" altLang="zh-TW" dirty="0" smtClean="0"/>
            <a:t>1</a:t>
          </a:r>
          <a:r>
            <a:rPr lang="zh-TW" altLang="en-US" dirty="0" smtClean="0"/>
            <a:t>、全毀</a:t>
          </a:r>
          <a:r>
            <a:rPr lang="en-US" altLang="zh-TW" dirty="0" smtClean="0"/>
            <a:t>1</a:t>
          </a:r>
          <a:r>
            <a:rPr lang="en-US" altLang="en-US" dirty="0" smtClean="0"/>
            <a:t>】</a:t>
          </a:r>
          <a:endParaRPr lang="zh-TW" altLang="en-US" dirty="0"/>
        </a:p>
      </dgm:t>
    </dgm:pt>
    <dgm:pt modelId="{8DD8C121-8D29-44D3-8627-8341766EB66A}" type="parTrans" cxnId="{A9A3CA3E-AF6C-472A-8E4D-7B33F8F85F5A}">
      <dgm:prSet/>
      <dgm:spPr/>
      <dgm:t>
        <a:bodyPr/>
        <a:lstStyle/>
        <a:p>
          <a:endParaRPr lang="zh-TW" altLang="en-US"/>
        </a:p>
      </dgm:t>
    </dgm:pt>
    <dgm:pt modelId="{CF91EFB3-11C1-4192-AEB0-EE803BFB9C0C}" type="sibTrans" cxnId="{A9A3CA3E-AF6C-472A-8E4D-7B33F8F85F5A}">
      <dgm:prSet/>
      <dgm:spPr/>
      <dgm:t>
        <a:bodyPr/>
        <a:lstStyle/>
        <a:p>
          <a:endParaRPr lang="zh-TW" altLang="en-US"/>
        </a:p>
      </dgm:t>
    </dgm:pt>
    <dgm:pt modelId="{7B938425-1490-400A-B2A3-3EAC0A33E0A1}">
      <dgm:prSet/>
      <dgm:spPr/>
      <dgm:t>
        <a:bodyPr/>
        <a:lstStyle/>
        <a:p>
          <a:r>
            <a:rPr lang="en-US" altLang="zh-TW" dirty="0" smtClean="0"/>
            <a:t>8</a:t>
          </a:r>
          <a:r>
            <a:rPr lang="zh-TW" altLang="en-US" dirty="0" smtClean="0"/>
            <a:t>件</a:t>
          </a:r>
          <a:r>
            <a:rPr lang="en-US" altLang="zh-TW" dirty="0" smtClean="0"/>
            <a:t>/6</a:t>
          </a:r>
          <a:r>
            <a:rPr lang="zh-TW" altLang="en-US" dirty="0" smtClean="0"/>
            <a:t>件</a:t>
          </a:r>
          <a:r>
            <a:rPr lang="en-US" altLang="zh-TW" dirty="0" smtClean="0"/>
            <a:t>/10</a:t>
          </a:r>
          <a:r>
            <a:rPr lang="zh-TW" altLang="en-US" dirty="0" smtClean="0"/>
            <a:t>件</a:t>
          </a:r>
          <a:endParaRPr lang="zh-TW" altLang="en-US" dirty="0"/>
        </a:p>
      </dgm:t>
    </dgm:pt>
    <dgm:pt modelId="{07D8DD3E-550B-4450-A111-A441F8759809}" type="parTrans" cxnId="{F8675251-C0B2-416B-9096-F050FD104FFD}">
      <dgm:prSet/>
      <dgm:spPr/>
      <dgm:t>
        <a:bodyPr/>
        <a:lstStyle/>
        <a:p>
          <a:endParaRPr lang="zh-TW" altLang="en-US"/>
        </a:p>
      </dgm:t>
    </dgm:pt>
    <dgm:pt modelId="{5347D454-E088-4299-8AD6-380C711ABCFB}" type="sibTrans" cxnId="{F8675251-C0B2-416B-9096-F050FD104FFD}">
      <dgm:prSet/>
      <dgm:spPr/>
      <dgm:t>
        <a:bodyPr/>
        <a:lstStyle/>
        <a:p>
          <a:endParaRPr lang="zh-TW" altLang="en-US"/>
        </a:p>
      </dgm:t>
    </dgm:pt>
    <dgm:pt modelId="{FB4C223F-29DC-47A6-A789-0E9C6DA768B5}" type="pres">
      <dgm:prSet presAssocID="{D3D84FC6-565E-4930-8818-BE75A5280F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2FF3934-5844-4C33-8F7F-E7BA36DB8519}" type="pres">
      <dgm:prSet presAssocID="{7AB3DA3B-EAD5-406B-B0C5-3A4A2EEBDB55}" presName="parentLin" presStyleCnt="0"/>
      <dgm:spPr/>
    </dgm:pt>
    <dgm:pt modelId="{31C9F98B-ADE0-438A-AB0F-00FEF9FDBCAD}" type="pres">
      <dgm:prSet presAssocID="{7AB3DA3B-EAD5-406B-B0C5-3A4A2EEBDB55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BC4168F6-7DD6-4CDC-8682-4D17120AB2EE}" type="pres">
      <dgm:prSet presAssocID="{7AB3DA3B-EAD5-406B-B0C5-3A4A2EEBDB55}" presName="parentText" presStyleLbl="node1" presStyleIdx="0" presStyleCnt="3" custScaleX="11657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36E3D6-7022-44AB-98FB-9EE31696DEE1}" type="pres">
      <dgm:prSet presAssocID="{7AB3DA3B-EAD5-406B-B0C5-3A4A2EEBDB55}" presName="negativeSpace" presStyleCnt="0"/>
      <dgm:spPr/>
    </dgm:pt>
    <dgm:pt modelId="{E526CD85-8C4D-4BA0-95AA-493FA2B64439}" type="pres">
      <dgm:prSet presAssocID="{7AB3DA3B-EAD5-406B-B0C5-3A4A2EEBDB5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FAADBA-A7F6-4304-9CE0-70027FE32430}" type="pres">
      <dgm:prSet presAssocID="{921D7A8E-612B-4C5E-91DB-E6B66E43F80F}" presName="spaceBetweenRectangles" presStyleCnt="0"/>
      <dgm:spPr/>
    </dgm:pt>
    <dgm:pt modelId="{F767FAF8-D96E-4858-9C1E-D9BCB645AF20}" type="pres">
      <dgm:prSet presAssocID="{686054D9-17A2-4BF6-80D6-1EF30A4F90A8}" presName="parentLin" presStyleCnt="0"/>
      <dgm:spPr/>
    </dgm:pt>
    <dgm:pt modelId="{101405B0-6E93-432D-9B37-BD8A42ACCBEA}" type="pres">
      <dgm:prSet presAssocID="{686054D9-17A2-4BF6-80D6-1EF30A4F90A8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30377980-E3FF-4A7C-9E79-7D3A328383F7}" type="pres">
      <dgm:prSet presAssocID="{686054D9-17A2-4BF6-80D6-1EF30A4F90A8}" presName="parentText" presStyleLbl="node1" presStyleIdx="1" presStyleCnt="3" custScaleX="11657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55F8F6-9E78-4E61-AD7E-0637DC71F877}" type="pres">
      <dgm:prSet presAssocID="{686054D9-17A2-4BF6-80D6-1EF30A4F90A8}" presName="negativeSpace" presStyleCnt="0"/>
      <dgm:spPr/>
    </dgm:pt>
    <dgm:pt modelId="{F82F1CBC-1F35-4382-B764-EA8C86E0E7A6}" type="pres">
      <dgm:prSet presAssocID="{686054D9-17A2-4BF6-80D6-1EF30A4F90A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06921E-C83A-42A2-A6EB-421447BFD758}" type="pres">
      <dgm:prSet presAssocID="{8636FF47-7F68-4176-B13B-412709F43A68}" presName="spaceBetweenRectangles" presStyleCnt="0"/>
      <dgm:spPr/>
    </dgm:pt>
    <dgm:pt modelId="{4B711604-E525-4263-9E24-CA2504713732}" type="pres">
      <dgm:prSet presAssocID="{AD878668-341B-41E5-B405-A7E80B7F6FB1}" presName="parentLin" presStyleCnt="0"/>
      <dgm:spPr/>
    </dgm:pt>
    <dgm:pt modelId="{710F43F9-8883-4927-B3E2-DAFB628FC29F}" type="pres">
      <dgm:prSet presAssocID="{AD878668-341B-41E5-B405-A7E80B7F6FB1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B711E469-2056-4AFD-8F60-6C03E9A38308}" type="pres">
      <dgm:prSet presAssocID="{AD878668-341B-41E5-B405-A7E80B7F6FB1}" presName="parentText" presStyleLbl="node1" presStyleIdx="2" presStyleCnt="3" custScaleX="11642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78AB14-F3A3-453D-BEFA-7A7502EA37A9}" type="pres">
      <dgm:prSet presAssocID="{AD878668-341B-41E5-B405-A7E80B7F6FB1}" presName="negativeSpace" presStyleCnt="0"/>
      <dgm:spPr/>
    </dgm:pt>
    <dgm:pt modelId="{1D8AD3A7-E71B-4ADB-BAF4-AADBD0FE5555}" type="pres">
      <dgm:prSet presAssocID="{AD878668-341B-41E5-B405-A7E80B7F6FB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8F8AA19-FAD5-4C85-B5F2-E38F190D166B}" type="presOf" srcId="{AD878668-341B-41E5-B405-A7E80B7F6FB1}" destId="{B711E469-2056-4AFD-8F60-6C03E9A38308}" srcOrd="1" destOrd="0" presId="urn:microsoft.com/office/officeart/2005/8/layout/list1"/>
    <dgm:cxn modelId="{89C0F236-0D74-4907-92F8-7D924C6E119B}" type="presOf" srcId="{91BE5AB3-FE5C-47E7-9E7B-28F1847BF1B2}" destId="{F82F1CBC-1F35-4382-B764-EA8C86E0E7A6}" srcOrd="0" destOrd="0" presId="urn:microsoft.com/office/officeart/2005/8/layout/list1"/>
    <dgm:cxn modelId="{ADBE9977-3E5D-4B74-A93D-546B7D631E6B}" type="presOf" srcId="{7B938425-1490-400A-B2A3-3EAC0A33E0A1}" destId="{1D8AD3A7-E71B-4ADB-BAF4-AADBD0FE5555}" srcOrd="0" destOrd="0" presId="urn:microsoft.com/office/officeart/2005/8/layout/list1"/>
    <dgm:cxn modelId="{A9A3CA3E-AF6C-472A-8E4D-7B33F8F85F5A}" srcId="{686054D9-17A2-4BF6-80D6-1EF30A4F90A8}" destId="{91BE5AB3-FE5C-47E7-9E7B-28F1847BF1B2}" srcOrd="0" destOrd="0" parTransId="{8DD8C121-8D29-44D3-8627-8341766EB66A}" sibTransId="{CF91EFB3-11C1-4192-AEB0-EE803BFB9C0C}"/>
    <dgm:cxn modelId="{90108D1E-18AF-4914-9D9B-7A14C7D39C85}" type="presOf" srcId="{9A25B4B2-BDF8-4D99-ACD0-AED872439AE8}" destId="{E526CD85-8C4D-4BA0-95AA-493FA2B64439}" srcOrd="0" destOrd="0" presId="urn:microsoft.com/office/officeart/2005/8/layout/list1"/>
    <dgm:cxn modelId="{75E5441B-83C8-49D0-91A1-763A11F26AA6}" srcId="{D3D84FC6-565E-4930-8818-BE75A5280F2A}" destId="{AD878668-341B-41E5-B405-A7E80B7F6FB1}" srcOrd="2" destOrd="0" parTransId="{6A4DFB64-0CB3-4707-BCE0-D699B359CB21}" sibTransId="{06185FC4-302E-4D98-8BCF-85AC412CCAA8}"/>
    <dgm:cxn modelId="{83B0E22E-6357-463A-9496-6C1B8BC29E96}" type="presOf" srcId="{AD878668-341B-41E5-B405-A7E80B7F6FB1}" destId="{710F43F9-8883-4927-B3E2-DAFB628FC29F}" srcOrd="0" destOrd="0" presId="urn:microsoft.com/office/officeart/2005/8/layout/list1"/>
    <dgm:cxn modelId="{BE936F9F-A2C1-4CF6-8B4D-6520BE163800}" type="presOf" srcId="{D3D84FC6-565E-4930-8818-BE75A5280F2A}" destId="{FB4C223F-29DC-47A6-A789-0E9C6DA768B5}" srcOrd="0" destOrd="0" presId="urn:microsoft.com/office/officeart/2005/8/layout/list1"/>
    <dgm:cxn modelId="{D8C43A32-1B1B-4EB2-8AA7-B3910689A831}" type="presOf" srcId="{7AB3DA3B-EAD5-406B-B0C5-3A4A2EEBDB55}" destId="{31C9F98B-ADE0-438A-AB0F-00FEF9FDBCAD}" srcOrd="0" destOrd="0" presId="urn:microsoft.com/office/officeart/2005/8/layout/list1"/>
    <dgm:cxn modelId="{70E027AA-A5E4-448C-91A9-826D22D2D55B}" srcId="{7AB3DA3B-EAD5-406B-B0C5-3A4A2EEBDB55}" destId="{9A25B4B2-BDF8-4D99-ACD0-AED872439AE8}" srcOrd="0" destOrd="0" parTransId="{456496B9-E6CE-4A27-8BE6-EEF418359932}" sibTransId="{608854FC-DA24-4C8C-B75E-6561BFCC43F4}"/>
    <dgm:cxn modelId="{14FA9BDB-6A86-419E-9DF8-A908C11EA0AC}" srcId="{D3D84FC6-565E-4930-8818-BE75A5280F2A}" destId="{686054D9-17A2-4BF6-80D6-1EF30A4F90A8}" srcOrd="1" destOrd="0" parTransId="{B1D0DE15-CDD1-4F03-B2CD-B29999BD2A1C}" sibTransId="{8636FF47-7F68-4176-B13B-412709F43A68}"/>
    <dgm:cxn modelId="{C2797A30-2415-41E0-BDFC-8F9AF929215E}" srcId="{D3D84FC6-565E-4930-8818-BE75A5280F2A}" destId="{7AB3DA3B-EAD5-406B-B0C5-3A4A2EEBDB55}" srcOrd="0" destOrd="0" parTransId="{67AD4DF4-0E51-465F-9EE2-9702353DE825}" sibTransId="{921D7A8E-612B-4C5E-91DB-E6B66E43F80F}"/>
    <dgm:cxn modelId="{FA30EAF9-F395-40C4-ADF5-90D8A4B9F04F}" type="presOf" srcId="{686054D9-17A2-4BF6-80D6-1EF30A4F90A8}" destId="{101405B0-6E93-432D-9B37-BD8A42ACCBEA}" srcOrd="0" destOrd="0" presId="urn:microsoft.com/office/officeart/2005/8/layout/list1"/>
    <dgm:cxn modelId="{626C06ED-01E5-42AF-BCE9-0BB1E11B15A9}" type="presOf" srcId="{7AB3DA3B-EAD5-406B-B0C5-3A4A2EEBDB55}" destId="{BC4168F6-7DD6-4CDC-8682-4D17120AB2EE}" srcOrd="1" destOrd="0" presId="urn:microsoft.com/office/officeart/2005/8/layout/list1"/>
    <dgm:cxn modelId="{D4AE2387-14A1-4246-839D-987CCF3F0C75}" type="presOf" srcId="{686054D9-17A2-4BF6-80D6-1EF30A4F90A8}" destId="{30377980-E3FF-4A7C-9E79-7D3A328383F7}" srcOrd="1" destOrd="0" presId="urn:microsoft.com/office/officeart/2005/8/layout/list1"/>
    <dgm:cxn modelId="{F8675251-C0B2-416B-9096-F050FD104FFD}" srcId="{AD878668-341B-41E5-B405-A7E80B7F6FB1}" destId="{7B938425-1490-400A-B2A3-3EAC0A33E0A1}" srcOrd="0" destOrd="0" parTransId="{07D8DD3E-550B-4450-A111-A441F8759809}" sibTransId="{5347D454-E088-4299-8AD6-380C711ABCFB}"/>
    <dgm:cxn modelId="{2B1F46F6-05B2-4928-9A77-DADFC010660F}" type="presParOf" srcId="{FB4C223F-29DC-47A6-A789-0E9C6DA768B5}" destId="{52FF3934-5844-4C33-8F7F-E7BA36DB8519}" srcOrd="0" destOrd="0" presId="urn:microsoft.com/office/officeart/2005/8/layout/list1"/>
    <dgm:cxn modelId="{CA8779C4-B9B4-46D1-B999-61A1881F372B}" type="presParOf" srcId="{52FF3934-5844-4C33-8F7F-E7BA36DB8519}" destId="{31C9F98B-ADE0-438A-AB0F-00FEF9FDBCAD}" srcOrd="0" destOrd="0" presId="urn:microsoft.com/office/officeart/2005/8/layout/list1"/>
    <dgm:cxn modelId="{58D8F8A7-0A23-4292-999A-DCE5E4FA3DC0}" type="presParOf" srcId="{52FF3934-5844-4C33-8F7F-E7BA36DB8519}" destId="{BC4168F6-7DD6-4CDC-8682-4D17120AB2EE}" srcOrd="1" destOrd="0" presId="urn:microsoft.com/office/officeart/2005/8/layout/list1"/>
    <dgm:cxn modelId="{E712E893-3D98-4520-BE94-70FE501C9BE9}" type="presParOf" srcId="{FB4C223F-29DC-47A6-A789-0E9C6DA768B5}" destId="{CA36E3D6-7022-44AB-98FB-9EE31696DEE1}" srcOrd="1" destOrd="0" presId="urn:microsoft.com/office/officeart/2005/8/layout/list1"/>
    <dgm:cxn modelId="{FD94A791-F5C0-46FE-9C39-5C33D8DB008C}" type="presParOf" srcId="{FB4C223F-29DC-47A6-A789-0E9C6DA768B5}" destId="{E526CD85-8C4D-4BA0-95AA-493FA2B64439}" srcOrd="2" destOrd="0" presId="urn:microsoft.com/office/officeart/2005/8/layout/list1"/>
    <dgm:cxn modelId="{EA29CF03-35DD-4F9B-AB1B-40C6D9DC3941}" type="presParOf" srcId="{FB4C223F-29DC-47A6-A789-0E9C6DA768B5}" destId="{EEFAADBA-A7F6-4304-9CE0-70027FE32430}" srcOrd="3" destOrd="0" presId="urn:microsoft.com/office/officeart/2005/8/layout/list1"/>
    <dgm:cxn modelId="{624AAC40-B7EC-47AF-BA45-29C4C13C72ED}" type="presParOf" srcId="{FB4C223F-29DC-47A6-A789-0E9C6DA768B5}" destId="{F767FAF8-D96E-4858-9C1E-D9BCB645AF20}" srcOrd="4" destOrd="0" presId="urn:microsoft.com/office/officeart/2005/8/layout/list1"/>
    <dgm:cxn modelId="{55CB6E43-538D-4999-9F24-22E1186A7E74}" type="presParOf" srcId="{F767FAF8-D96E-4858-9C1E-D9BCB645AF20}" destId="{101405B0-6E93-432D-9B37-BD8A42ACCBEA}" srcOrd="0" destOrd="0" presId="urn:microsoft.com/office/officeart/2005/8/layout/list1"/>
    <dgm:cxn modelId="{F941AE5A-98FF-4DBD-B3C8-A53E2914528E}" type="presParOf" srcId="{F767FAF8-D96E-4858-9C1E-D9BCB645AF20}" destId="{30377980-E3FF-4A7C-9E79-7D3A328383F7}" srcOrd="1" destOrd="0" presId="urn:microsoft.com/office/officeart/2005/8/layout/list1"/>
    <dgm:cxn modelId="{F2E0EB80-4214-41B7-995A-A7CD022B2168}" type="presParOf" srcId="{FB4C223F-29DC-47A6-A789-0E9C6DA768B5}" destId="{CB55F8F6-9E78-4E61-AD7E-0637DC71F877}" srcOrd="5" destOrd="0" presId="urn:microsoft.com/office/officeart/2005/8/layout/list1"/>
    <dgm:cxn modelId="{475B675F-5B63-4180-8D5D-A6AC4C963BED}" type="presParOf" srcId="{FB4C223F-29DC-47A6-A789-0E9C6DA768B5}" destId="{F82F1CBC-1F35-4382-B764-EA8C86E0E7A6}" srcOrd="6" destOrd="0" presId="urn:microsoft.com/office/officeart/2005/8/layout/list1"/>
    <dgm:cxn modelId="{AD244866-0F2B-4EC4-8DCE-B5A602E113E6}" type="presParOf" srcId="{FB4C223F-29DC-47A6-A789-0E9C6DA768B5}" destId="{D206921E-C83A-42A2-A6EB-421447BFD758}" srcOrd="7" destOrd="0" presId="urn:microsoft.com/office/officeart/2005/8/layout/list1"/>
    <dgm:cxn modelId="{59F7FB49-B837-40BF-BE28-F868539F68E6}" type="presParOf" srcId="{FB4C223F-29DC-47A6-A789-0E9C6DA768B5}" destId="{4B711604-E525-4263-9E24-CA2504713732}" srcOrd="8" destOrd="0" presId="urn:microsoft.com/office/officeart/2005/8/layout/list1"/>
    <dgm:cxn modelId="{F9F8A777-46B6-4AE3-B4B4-4F805DC50D00}" type="presParOf" srcId="{4B711604-E525-4263-9E24-CA2504713732}" destId="{710F43F9-8883-4927-B3E2-DAFB628FC29F}" srcOrd="0" destOrd="0" presId="urn:microsoft.com/office/officeart/2005/8/layout/list1"/>
    <dgm:cxn modelId="{F3341D60-7355-4787-9F0F-C686919B5B2E}" type="presParOf" srcId="{4B711604-E525-4263-9E24-CA2504713732}" destId="{B711E469-2056-4AFD-8F60-6C03E9A38308}" srcOrd="1" destOrd="0" presId="urn:microsoft.com/office/officeart/2005/8/layout/list1"/>
    <dgm:cxn modelId="{35AA034D-B242-41D6-A7CB-7A9680F3D818}" type="presParOf" srcId="{FB4C223F-29DC-47A6-A789-0E9C6DA768B5}" destId="{9178AB14-F3A3-453D-BEFA-7A7502EA37A9}" srcOrd="9" destOrd="0" presId="urn:microsoft.com/office/officeart/2005/8/layout/list1"/>
    <dgm:cxn modelId="{4C489A43-27FE-411B-AD44-3D7D54BD85E5}" type="presParOf" srcId="{FB4C223F-29DC-47A6-A789-0E9C6DA768B5}" destId="{1D8AD3A7-E71B-4ADB-BAF4-AADBD0FE555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4862A-7995-482C-8453-43E23C564C7C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A5D67E4-DBC2-4C9E-8CC3-31D021C787C3}">
      <dgm:prSet phldrT="[文字]"/>
      <dgm:spPr/>
      <dgm:t>
        <a:bodyPr/>
        <a:lstStyle/>
        <a:p>
          <a:r>
            <a:rPr lang="en-US" altLang="zh-TW" dirty="0" smtClean="0"/>
            <a:t>2005-2009</a:t>
          </a:r>
        </a:p>
        <a:p>
          <a:r>
            <a:rPr lang="zh-TW" altLang="en-US" dirty="0" smtClean="0"/>
            <a:t>飛航事故</a:t>
          </a:r>
          <a:r>
            <a:rPr lang="en-US" altLang="zh-TW" dirty="0" smtClean="0"/>
            <a:t>16</a:t>
          </a:r>
          <a:r>
            <a:rPr lang="zh-TW" altLang="en-US" dirty="0" smtClean="0"/>
            <a:t>次</a:t>
          </a:r>
          <a:endParaRPr lang="en-US" altLang="zh-TW" dirty="0" smtClean="0"/>
        </a:p>
        <a:p>
          <a:r>
            <a:rPr lang="en-US" dirty="0" smtClean="0"/>
            <a:t>14.2</a:t>
          </a:r>
          <a:r>
            <a:rPr lang="zh-TW" altLang="en-US" dirty="0" smtClean="0"/>
            <a:t>次</a:t>
          </a:r>
          <a:r>
            <a:rPr lang="en-US" dirty="0" smtClean="0"/>
            <a:t>/</a:t>
          </a:r>
          <a:r>
            <a:rPr lang="zh-TW" dirty="0" smtClean="0"/>
            <a:t>百萬離場</a:t>
          </a:r>
          <a:endParaRPr lang="zh-TW" altLang="en-US" dirty="0"/>
        </a:p>
      </dgm:t>
    </dgm:pt>
    <dgm:pt modelId="{9D81D1C1-87B6-4959-887C-E241C6F13709}" type="parTrans" cxnId="{9A052DE3-56A1-4F05-BFB3-05DE3BEB8803}">
      <dgm:prSet/>
      <dgm:spPr/>
      <dgm:t>
        <a:bodyPr/>
        <a:lstStyle/>
        <a:p>
          <a:endParaRPr lang="zh-TW" altLang="en-US"/>
        </a:p>
      </dgm:t>
    </dgm:pt>
    <dgm:pt modelId="{A55C021C-8C2B-4128-930D-E060BBAAF692}" type="sibTrans" cxnId="{9A052DE3-56A1-4F05-BFB3-05DE3BEB8803}">
      <dgm:prSet/>
      <dgm:spPr/>
      <dgm:t>
        <a:bodyPr/>
        <a:lstStyle/>
        <a:p>
          <a:endParaRPr lang="zh-TW" altLang="en-US"/>
        </a:p>
      </dgm:t>
    </dgm:pt>
    <dgm:pt modelId="{594D9C30-79DE-4D17-B98D-2EBCED59E326}">
      <dgm:prSet phldrT="[文字]"/>
      <dgm:spPr/>
      <dgm:t>
        <a:bodyPr/>
        <a:lstStyle/>
        <a:p>
          <a:r>
            <a:rPr lang="en-US" altLang="zh-TW" dirty="0" smtClean="0"/>
            <a:t>2010-2014</a:t>
          </a:r>
        </a:p>
        <a:p>
          <a:r>
            <a:rPr lang="zh-TW" altLang="en-US" dirty="0" smtClean="0"/>
            <a:t>飛航事故</a:t>
          </a:r>
          <a:r>
            <a:rPr lang="en-US" altLang="zh-TW" dirty="0" smtClean="0"/>
            <a:t>26</a:t>
          </a:r>
          <a:r>
            <a:rPr lang="zh-TW" altLang="en-US" dirty="0" smtClean="0"/>
            <a:t>次</a:t>
          </a:r>
          <a:endParaRPr lang="en-US" altLang="zh-TW" dirty="0" smtClean="0"/>
        </a:p>
        <a:p>
          <a:r>
            <a:rPr lang="en-US" dirty="0" smtClean="0"/>
            <a:t>23.4</a:t>
          </a:r>
          <a:r>
            <a:rPr lang="zh-TW" altLang="en-US" dirty="0" smtClean="0"/>
            <a:t>次</a:t>
          </a:r>
          <a:r>
            <a:rPr lang="en-US" dirty="0" smtClean="0"/>
            <a:t>/</a:t>
          </a:r>
          <a:r>
            <a:rPr lang="zh-TW" dirty="0" smtClean="0"/>
            <a:t>百萬離場</a:t>
          </a:r>
          <a:endParaRPr lang="zh-TW" altLang="en-US" dirty="0"/>
        </a:p>
      </dgm:t>
    </dgm:pt>
    <dgm:pt modelId="{47BFFFCA-7BB4-41E4-A0EE-04AA8E70155F}" type="parTrans" cxnId="{E92370CB-379F-4074-85B9-2274BD742C30}">
      <dgm:prSet/>
      <dgm:spPr/>
      <dgm:t>
        <a:bodyPr/>
        <a:lstStyle/>
        <a:p>
          <a:endParaRPr lang="zh-TW" altLang="en-US"/>
        </a:p>
      </dgm:t>
    </dgm:pt>
    <dgm:pt modelId="{8E05F8BA-094C-410E-AFEA-3656C92CC7F1}" type="sibTrans" cxnId="{E92370CB-379F-4074-85B9-2274BD742C30}">
      <dgm:prSet/>
      <dgm:spPr/>
      <dgm:t>
        <a:bodyPr/>
        <a:lstStyle/>
        <a:p>
          <a:endParaRPr lang="zh-TW" altLang="en-US"/>
        </a:p>
      </dgm:t>
    </dgm:pt>
    <dgm:pt modelId="{0A74F0A8-150F-4DAA-9CEE-F4DC142B30CD}" type="pres">
      <dgm:prSet presAssocID="{AA74862A-7995-482C-8453-43E23C564C7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A504A8F-F22F-4C0E-AF7D-787D7E85CC9F}" type="pres">
      <dgm:prSet presAssocID="{6A5D67E4-DBC2-4C9E-8CC3-31D021C787C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5CDFBA-8144-4FEE-8060-04E99CFB62A6}" type="pres">
      <dgm:prSet presAssocID="{594D9C30-79DE-4D17-B98D-2EBCED59E32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E2B3A03-9463-429A-A3DF-925E81C9AB10}" type="presOf" srcId="{594D9C30-79DE-4D17-B98D-2EBCED59E326}" destId="{4A5CDFBA-8144-4FEE-8060-04E99CFB62A6}" srcOrd="0" destOrd="0" presId="urn:microsoft.com/office/officeart/2005/8/layout/arrow1"/>
    <dgm:cxn modelId="{8C14D101-0A3C-42DB-B0A7-41EC0C5703EC}" type="presOf" srcId="{AA74862A-7995-482C-8453-43E23C564C7C}" destId="{0A74F0A8-150F-4DAA-9CEE-F4DC142B30CD}" srcOrd="0" destOrd="0" presId="urn:microsoft.com/office/officeart/2005/8/layout/arrow1"/>
    <dgm:cxn modelId="{9A052DE3-56A1-4F05-BFB3-05DE3BEB8803}" srcId="{AA74862A-7995-482C-8453-43E23C564C7C}" destId="{6A5D67E4-DBC2-4C9E-8CC3-31D021C787C3}" srcOrd="0" destOrd="0" parTransId="{9D81D1C1-87B6-4959-887C-E241C6F13709}" sibTransId="{A55C021C-8C2B-4128-930D-E060BBAAF692}"/>
    <dgm:cxn modelId="{E92370CB-379F-4074-85B9-2274BD742C30}" srcId="{AA74862A-7995-482C-8453-43E23C564C7C}" destId="{594D9C30-79DE-4D17-B98D-2EBCED59E326}" srcOrd="1" destOrd="0" parTransId="{47BFFFCA-7BB4-41E4-A0EE-04AA8E70155F}" sibTransId="{8E05F8BA-094C-410E-AFEA-3656C92CC7F1}"/>
    <dgm:cxn modelId="{62849022-0F86-4D39-BDCC-7281FBAB584B}" type="presOf" srcId="{6A5D67E4-DBC2-4C9E-8CC3-31D021C787C3}" destId="{CA504A8F-F22F-4C0E-AF7D-787D7E85CC9F}" srcOrd="0" destOrd="0" presId="urn:microsoft.com/office/officeart/2005/8/layout/arrow1"/>
    <dgm:cxn modelId="{DB6CFB07-8B70-4FCE-B174-23D5F0156F92}" type="presParOf" srcId="{0A74F0A8-150F-4DAA-9CEE-F4DC142B30CD}" destId="{CA504A8F-F22F-4C0E-AF7D-787D7E85CC9F}" srcOrd="0" destOrd="0" presId="urn:microsoft.com/office/officeart/2005/8/layout/arrow1"/>
    <dgm:cxn modelId="{1577C729-14C9-4BDE-ACEC-F25F0A9071E2}" type="presParOf" srcId="{0A74F0A8-150F-4DAA-9CEE-F4DC142B30CD}" destId="{4A5CDFBA-8144-4FEE-8060-04E99CFB62A6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9E5E4D-E34E-4379-B14B-BE72960918F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019141A-EC4A-4C25-A945-59A392F564E9}">
      <dgm:prSet phldrT="[文字]"/>
      <dgm:spPr/>
      <dgm:t>
        <a:bodyPr/>
        <a:lstStyle/>
        <a:p>
          <a:r>
            <a:rPr lang="en-US" altLang="zh-TW" dirty="0" smtClean="0"/>
            <a:t>2005-2014</a:t>
          </a:r>
        </a:p>
        <a:p>
          <a:r>
            <a:rPr lang="en-US" altLang="zh-TW" dirty="0" smtClean="0"/>
            <a:t>42</a:t>
          </a:r>
          <a:r>
            <a:rPr lang="zh-TW" altLang="en-US" dirty="0" smtClean="0"/>
            <a:t>件</a:t>
          </a:r>
          <a:endParaRPr lang="zh-TW" altLang="en-US" dirty="0"/>
        </a:p>
      </dgm:t>
    </dgm:pt>
    <dgm:pt modelId="{B3BB7B42-B7C9-4C8E-AC59-E7BE54BEE5E9}" type="parTrans" cxnId="{D9DCC8DD-DF7D-42F0-8F62-4FEA96ED65A7}">
      <dgm:prSet/>
      <dgm:spPr/>
      <dgm:t>
        <a:bodyPr/>
        <a:lstStyle/>
        <a:p>
          <a:endParaRPr lang="zh-TW" altLang="en-US"/>
        </a:p>
      </dgm:t>
    </dgm:pt>
    <dgm:pt modelId="{1E085334-768C-43F4-AB58-80BDAFDA7EDC}" type="sibTrans" cxnId="{D9DCC8DD-DF7D-42F0-8F62-4FEA96ED65A7}">
      <dgm:prSet/>
      <dgm:spPr/>
      <dgm:t>
        <a:bodyPr/>
        <a:lstStyle/>
        <a:p>
          <a:endParaRPr lang="zh-TW" altLang="en-US"/>
        </a:p>
      </dgm:t>
    </dgm:pt>
    <dgm:pt modelId="{97D1804C-ABBC-4157-B27A-F750D5696D53}">
      <dgm:prSet phldrT="[文字]"/>
      <dgm:spPr/>
      <dgm:t>
        <a:bodyPr/>
        <a:lstStyle/>
        <a:p>
          <a:r>
            <a:rPr lang="en-US" altLang="zh-TW" dirty="0" smtClean="0"/>
            <a:t>2005-2009</a:t>
          </a:r>
        </a:p>
        <a:p>
          <a:r>
            <a:rPr lang="en-US" altLang="zh-TW" dirty="0" smtClean="0"/>
            <a:t>16</a:t>
          </a:r>
          <a:r>
            <a:rPr lang="zh-TW" altLang="en-US" dirty="0" smtClean="0"/>
            <a:t>件</a:t>
          </a:r>
          <a:endParaRPr lang="zh-TW" altLang="en-US" dirty="0"/>
        </a:p>
      </dgm:t>
    </dgm:pt>
    <dgm:pt modelId="{06DC6801-909C-4522-9590-A095A47C56B5}" type="parTrans" cxnId="{5EA22FF4-D768-426C-A132-FE26A1717EA3}">
      <dgm:prSet/>
      <dgm:spPr/>
      <dgm:t>
        <a:bodyPr/>
        <a:lstStyle/>
        <a:p>
          <a:endParaRPr lang="zh-TW" altLang="en-US"/>
        </a:p>
      </dgm:t>
    </dgm:pt>
    <dgm:pt modelId="{D9F154BB-AA01-4F33-8C93-913FF9F8C980}" type="sibTrans" cxnId="{5EA22FF4-D768-426C-A132-FE26A1717EA3}">
      <dgm:prSet/>
      <dgm:spPr/>
      <dgm:t>
        <a:bodyPr/>
        <a:lstStyle/>
        <a:p>
          <a:endParaRPr lang="zh-TW" altLang="en-US"/>
        </a:p>
      </dgm:t>
    </dgm:pt>
    <dgm:pt modelId="{670A7A8C-023F-4A06-A8A0-CACEA15B8333}">
      <dgm:prSet phldrT="[文字]"/>
      <dgm:spPr/>
      <dgm:t>
        <a:bodyPr/>
        <a:lstStyle/>
        <a:p>
          <a:r>
            <a:rPr lang="zh-TW" altLang="en-US" dirty="0" smtClean="0"/>
            <a:t>與天氣無關</a:t>
          </a:r>
          <a:endParaRPr lang="en-US" altLang="zh-TW" dirty="0" smtClean="0"/>
        </a:p>
        <a:p>
          <a:r>
            <a:rPr lang="en-US" altLang="zh-TW" dirty="0" smtClean="0"/>
            <a:t>11</a:t>
          </a:r>
          <a:r>
            <a:rPr lang="zh-TW" altLang="en-US" dirty="0" smtClean="0"/>
            <a:t>件</a:t>
          </a:r>
          <a:endParaRPr lang="zh-TW" altLang="en-US" dirty="0"/>
        </a:p>
      </dgm:t>
    </dgm:pt>
    <dgm:pt modelId="{CA7602FA-6996-4490-B2D9-C905FD0E3E90}" type="parTrans" cxnId="{003CB783-CCFA-4581-8653-69A17F4EB191}">
      <dgm:prSet/>
      <dgm:spPr/>
      <dgm:t>
        <a:bodyPr/>
        <a:lstStyle/>
        <a:p>
          <a:endParaRPr lang="zh-TW" altLang="en-US"/>
        </a:p>
      </dgm:t>
    </dgm:pt>
    <dgm:pt modelId="{152BE040-3438-4E8B-81F7-DA1AEA1C12D7}" type="sibTrans" cxnId="{003CB783-CCFA-4581-8653-69A17F4EB191}">
      <dgm:prSet/>
      <dgm:spPr/>
      <dgm:t>
        <a:bodyPr/>
        <a:lstStyle/>
        <a:p>
          <a:endParaRPr lang="zh-TW" altLang="en-US"/>
        </a:p>
      </dgm:t>
    </dgm:pt>
    <dgm:pt modelId="{CDAB50DD-153F-4152-A765-AA26B1B673A7}">
      <dgm:prSet phldrT="[文字]"/>
      <dgm:spPr/>
      <dgm:t>
        <a:bodyPr/>
        <a:lstStyle/>
        <a:p>
          <a:r>
            <a:rPr lang="zh-TW" altLang="en-US" dirty="0" smtClean="0"/>
            <a:t>與天氣相關</a:t>
          </a:r>
          <a:endParaRPr lang="en-US" altLang="zh-TW" dirty="0" smtClean="0"/>
        </a:p>
        <a:p>
          <a:r>
            <a:rPr lang="en-US" altLang="zh-TW" dirty="0" smtClean="0"/>
            <a:t>5</a:t>
          </a:r>
          <a:r>
            <a:rPr lang="zh-TW" altLang="en-US" dirty="0" smtClean="0"/>
            <a:t>件</a:t>
          </a:r>
          <a:endParaRPr lang="zh-TW" altLang="en-US" dirty="0"/>
        </a:p>
      </dgm:t>
    </dgm:pt>
    <dgm:pt modelId="{80CF83CF-CCF1-4B2D-8337-BC73354BD362}" type="parTrans" cxnId="{AB6CD7B6-5F71-4BD9-A1AA-508E50BE83A5}">
      <dgm:prSet/>
      <dgm:spPr/>
      <dgm:t>
        <a:bodyPr/>
        <a:lstStyle/>
        <a:p>
          <a:endParaRPr lang="zh-TW" altLang="en-US"/>
        </a:p>
      </dgm:t>
    </dgm:pt>
    <dgm:pt modelId="{DE6EE45D-7197-49AD-97C1-1A398E735CC1}" type="sibTrans" cxnId="{AB6CD7B6-5F71-4BD9-A1AA-508E50BE83A5}">
      <dgm:prSet/>
      <dgm:spPr/>
      <dgm:t>
        <a:bodyPr/>
        <a:lstStyle/>
        <a:p>
          <a:endParaRPr lang="zh-TW" altLang="en-US"/>
        </a:p>
      </dgm:t>
    </dgm:pt>
    <dgm:pt modelId="{57C9D1AC-0D4B-44A4-B078-0135592E83CA}">
      <dgm:prSet phldrT="[文字]"/>
      <dgm:spPr/>
      <dgm:t>
        <a:bodyPr/>
        <a:lstStyle/>
        <a:p>
          <a:r>
            <a:rPr lang="en-US" altLang="zh-TW" dirty="0" smtClean="0"/>
            <a:t>2010-2014</a:t>
          </a:r>
        </a:p>
        <a:p>
          <a:r>
            <a:rPr lang="en-US" altLang="zh-TW" dirty="0" smtClean="0"/>
            <a:t>26</a:t>
          </a:r>
          <a:r>
            <a:rPr lang="zh-TW" altLang="en-US" dirty="0" smtClean="0"/>
            <a:t>件</a:t>
          </a:r>
          <a:endParaRPr lang="zh-TW" altLang="en-US" dirty="0"/>
        </a:p>
      </dgm:t>
    </dgm:pt>
    <dgm:pt modelId="{E87B8919-14FB-464A-84BE-BDA4226D6DB6}" type="parTrans" cxnId="{8E948242-9629-4239-8FD7-40E26BDB3DE3}">
      <dgm:prSet/>
      <dgm:spPr/>
      <dgm:t>
        <a:bodyPr/>
        <a:lstStyle/>
        <a:p>
          <a:endParaRPr lang="zh-TW" altLang="en-US"/>
        </a:p>
      </dgm:t>
    </dgm:pt>
    <dgm:pt modelId="{C9B9A866-1A0E-4C0D-B1D3-AFC632958048}" type="sibTrans" cxnId="{8E948242-9629-4239-8FD7-40E26BDB3DE3}">
      <dgm:prSet/>
      <dgm:spPr/>
      <dgm:t>
        <a:bodyPr/>
        <a:lstStyle/>
        <a:p>
          <a:endParaRPr lang="zh-TW" altLang="en-US"/>
        </a:p>
      </dgm:t>
    </dgm:pt>
    <dgm:pt modelId="{5B80B044-F348-420E-9561-8CC1FE0DDA6A}">
      <dgm:prSet phldrT="[文字]"/>
      <dgm:spPr/>
      <dgm:t>
        <a:bodyPr/>
        <a:lstStyle/>
        <a:p>
          <a:r>
            <a:rPr lang="zh-TW" altLang="en-US" dirty="0" smtClean="0"/>
            <a:t>與天氣無關</a:t>
          </a:r>
          <a:endParaRPr lang="en-US" altLang="zh-TW" dirty="0" smtClean="0"/>
        </a:p>
        <a:p>
          <a:r>
            <a:rPr lang="en-US" altLang="zh-TW" dirty="0" smtClean="0"/>
            <a:t>20</a:t>
          </a:r>
          <a:r>
            <a:rPr lang="zh-TW" altLang="en-US" dirty="0" smtClean="0"/>
            <a:t>件</a:t>
          </a:r>
          <a:endParaRPr lang="zh-TW" altLang="en-US" dirty="0"/>
        </a:p>
      </dgm:t>
    </dgm:pt>
    <dgm:pt modelId="{EBB137C5-C5EC-47E1-A26F-4DEFC8DBAF91}" type="sibTrans" cxnId="{5B8AC269-4692-45A9-B53B-F3DC2EF2A046}">
      <dgm:prSet/>
      <dgm:spPr/>
      <dgm:t>
        <a:bodyPr/>
        <a:lstStyle/>
        <a:p>
          <a:endParaRPr lang="zh-TW" altLang="en-US"/>
        </a:p>
      </dgm:t>
    </dgm:pt>
    <dgm:pt modelId="{FDAA4922-337E-421A-872E-C4D67F43A028}" type="parTrans" cxnId="{5B8AC269-4692-45A9-B53B-F3DC2EF2A046}">
      <dgm:prSet/>
      <dgm:spPr/>
      <dgm:t>
        <a:bodyPr/>
        <a:lstStyle/>
        <a:p>
          <a:endParaRPr lang="zh-TW" altLang="en-US"/>
        </a:p>
      </dgm:t>
    </dgm:pt>
    <dgm:pt modelId="{33D8CBFD-9208-4A87-AB76-9BFCB0105E9B}">
      <dgm:prSet phldrT="[文字]"/>
      <dgm:spPr/>
      <dgm:t>
        <a:bodyPr/>
        <a:lstStyle/>
        <a:p>
          <a:r>
            <a:rPr lang="zh-TW" altLang="en-US" dirty="0" smtClean="0"/>
            <a:t>與天氣相關</a:t>
          </a:r>
          <a:endParaRPr lang="en-US" altLang="zh-TW" dirty="0" smtClean="0"/>
        </a:p>
        <a:p>
          <a:r>
            <a:rPr lang="en-US" altLang="zh-TW" dirty="0" smtClean="0"/>
            <a:t>6</a:t>
          </a:r>
          <a:r>
            <a:rPr lang="zh-TW" altLang="en-US" dirty="0" smtClean="0"/>
            <a:t>件</a:t>
          </a:r>
          <a:endParaRPr lang="zh-TW" altLang="en-US" dirty="0"/>
        </a:p>
      </dgm:t>
    </dgm:pt>
    <dgm:pt modelId="{4F2AE078-2A93-4818-AF1E-6A3C49AAE10E}" type="parTrans" cxnId="{08F658A9-D408-42AC-B2C6-3E344FF978B9}">
      <dgm:prSet/>
      <dgm:spPr/>
      <dgm:t>
        <a:bodyPr/>
        <a:lstStyle/>
        <a:p>
          <a:endParaRPr lang="zh-TW" altLang="en-US"/>
        </a:p>
      </dgm:t>
    </dgm:pt>
    <dgm:pt modelId="{34C06262-F309-4334-BDF9-7F43B6E51B6C}" type="sibTrans" cxnId="{08F658A9-D408-42AC-B2C6-3E344FF978B9}">
      <dgm:prSet/>
      <dgm:spPr/>
      <dgm:t>
        <a:bodyPr/>
        <a:lstStyle/>
        <a:p>
          <a:endParaRPr lang="zh-TW" altLang="en-US"/>
        </a:p>
      </dgm:t>
    </dgm:pt>
    <dgm:pt modelId="{07F00153-A5A7-4D8B-A472-E6BA9AF2E05D}">
      <dgm:prSet/>
      <dgm:spPr/>
      <dgm:t>
        <a:bodyPr/>
        <a:lstStyle/>
        <a:p>
          <a:r>
            <a:rPr lang="zh-TW" altLang="en-US" dirty="0" smtClean="0"/>
            <a:t>落地</a:t>
          </a:r>
          <a:r>
            <a:rPr lang="zh-TW" dirty="0" smtClean="0"/>
            <a:t>階段</a:t>
          </a:r>
          <a:endParaRPr lang="en-US" altLang="zh-TW" dirty="0" smtClean="0"/>
        </a:p>
        <a:p>
          <a:r>
            <a:rPr lang="en-US" altLang="zh-TW" dirty="0" smtClean="0"/>
            <a:t>1</a:t>
          </a:r>
          <a:r>
            <a:rPr lang="zh-TW" dirty="0" smtClean="0"/>
            <a:t>件</a:t>
          </a:r>
          <a:endParaRPr lang="zh-TW" altLang="en-US" dirty="0"/>
        </a:p>
      </dgm:t>
    </dgm:pt>
    <dgm:pt modelId="{F79C828B-14D3-4077-A807-4218369B139E}" type="parTrans" cxnId="{F59353F4-2C94-4737-B3F0-147BC29256FB}">
      <dgm:prSet/>
      <dgm:spPr/>
      <dgm:t>
        <a:bodyPr/>
        <a:lstStyle/>
        <a:p>
          <a:endParaRPr lang="zh-TW" altLang="en-US"/>
        </a:p>
      </dgm:t>
    </dgm:pt>
    <dgm:pt modelId="{C90F0E39-4F20-4420-A37B-97ADE21D5EE5}" type="sibTrans" cxnId="{F59353F4-2C94-4737-B3F0-147BC29256FB}">
      <dgm:prSet/>
      <dgm:spPr/>
      <dgm:t>
        <a:bodyPr/>
        <a:lstStyle/>
        <a:p>
          <a:endParaRPr lang="zh-TW" altLang="en-US"/>
        </a:p>
      </dgm:t>
    </dgm:pt>
    <dgm:pt modelId="{B401F173-833A-42E4-8971-8AD62F838EE9}">
      <dgm:prSet/>
      <dgm:spPr/>
      <dgm:t>
        <a:bodyPr/>
        <a:lstStyle/>
        <a:p>
          <a:r>
            <a:rPr lang="zh-TW" dirty="0" smtClean="0"/>
            <a:t>巡航階段</a:t>
          </a:r>
          <a:endParaRPr lang="en-US" altLang="zh-TW" dirty="0" smtClean="0"/>
        </a:p>
        <a:p>
          <a:r>
            <a:rPr lang="en-US" dirty="0" smtClean="0"/>
            <a:t>4</a:t>
          </a:r>
          <a:r>
            <a:rPr lang="zh-TW" dirty="0" smtClean="0"/>
            <a:t>件</a:t>
          </a:r>
          <a:endParaRPr lang="zh-TW" altLang="en-US" dirty="0"/>
        </a:p>
      </dgm:t>
    </dgm:pt>
    <dgm:pt modelId="{A08032EE-3FF9-4F78-98B0-B6906C9ECA4D}" type="parTrans" cxnId="{29BDC742-CB31-46B2-B684-A6AAD7D75AD7}">
      <dgm:prSet/>
      <dgm:spPr/>
      <dgm:t>
        <a:bodyPr/>
        <a:lstStyle/>
        <a:p>
          <a:endParaRPr lang="zh-TW" altLang="en-US"/>
        </a:p>
      </dgm:t>
    </dgm:pt>
    <dgm:pt modelId="{9BAB96BB-68F1-40A3-8E4E-939A0F708D67}" type="sibTrans" cxnId="{29BDC742-CB31-46B2-B684-A6AAD7D75AD7}">
      <dgm:prSet/>
      <dgm:spPr/>
      <dgm:t>
        <a:bodyPr/>
        <a:lstStyle/>
        <a:p>
          <a:endParaRPr lang="zh-TW" altLang="en-US"/>
        </a:p>
      </dgm:t>
    </dgm:pt>
    <dgm:pt modelId="{B74F3CFD-D2C4-45EB-97D4-28BA765AA7ED}">
      <dgm:prSet/>
      <dgm:spPr/>
      <dgm:t>
        <a:bodyPr/>
        <a:lstStyle/>
        <a:p>
          <a:r>
            <a:rPr lang="zh-TW" altLang="en-US" dirty="0" smtClean="0"/>
            <a:t>其他</a:t>
          </a:r>
          <a:r>
            <a:rPr lang="zh-TW" dirty="0" smtClean="0"/>
            <a:t>階段</a:t>
          </a:r>
          <a:endParaRPr lang="en-US" altLang="zh-TW" dirty="0" smtClean="0"/>
        </a:p>
        <a:p>
          <a:r>
            <a:rPr lang="en-US" dirty="0" smtClean="0"/>
            <a:t>0</a:t>
          </a:r>
          <a:r>
            <a:rPr lang="zh-TW" dirty="0" smtClean="0"/>
            <a:t>件</a:t>
          </a:r>
          <a:endParaRPr lang="zh-TW" altLang="en-US" dirty="0"/>
        </a:p>
      </dgm:t>
    </dgm:pt>
    <dgm:pt modelId="{4407B271-4A20-47B6-82AA-50B09FA499CE}" type="parTrans" cxnId="{CE3C7AE6-A649-40CD-805E-0C7D051DE48F}">
      <dgm:prSet/>
      <dgm:spPr/>
      <dgm:t>
        <a:bodyPr/>
        <a:lstStyle/>
        <a:p>
          <a:endParaRPr lang="zh-TW" altLang="en-US"/>
        </a:p>
      </dgm:t>
    </dgm:pt>
    <dgm:pt modelId="{D0D0284E-012D-4362-9263-A1CCD8DC2059}" type="sibTrans" cxnId="{CE3C7AE6-A649-40CD-805E-0C7D051DE48F}">
      <dgm:prSet/>
      <dgm:spPr/>
      <dgm:t>
        <a:bodyPr/>
        <a:lstStyle/>
        <a:p>
          <a:endParaRPr lang="zh-TW" altLang="en-US"/>
        </a:p>
      </dgm:t>
    </dgm:pt>
    <dgm:pt modelId="{AAADAA91-54EC-4E19-B6E4-7681E96B30C0}">
      <dgm:prSet/>
      <dgm:spPr/>
      <dgm:t>
        <a:bodyPr/>
        <a:lstStyle/>
        <a:p>
          <a:r>
            <a:rPr lang="zh-TW" altLang="en-US" dirty="0" smtClean="0"/>
            <a:t>落地</a:t>
          </a:r>
          <a:r>
            <a:rPr lang="zh-TW" dirty="0" smtClean="0"/>
            <a:t>階段</a:t>
          </a:r>
          <a:endParaRPr lang="en-US" altLang="zh-TW" dirty="0" smtClean="0"/>
        </a:p>
        <a:p>
          <a:r>
            <a:rPr lang="en-US" altLang="zh-TW" dirty="0" smtClean="0"/>
            <a:t>6</a:t>
          </a:r>
          <a:r>
            <a:rPr lang="zh-TW" dirty="0" smtClean="0"/>
            <a:t>件</a:t>
          </a:r>
          <a:endParaRPr lang="zh-TW" altLang="en-US" dirty="0"/>
        </a:p>
      </dgm:t>
    </dgm:pt>
    <dgm:pt modelId="{C5EC7794-FDA5-4E17-A295-F44CFA2F759D}" type="parTrans" cxnId="{BB420E21-8F01-40D0-9E13-B2CC144BE390}">
      <dgm:prSet/>
      <dgm:spPr/>
      <dgm:t>
        <a:bodyPr/>
        <a:lstStyle/>
        <a:p>
          <a:endParaRPr lang="zh-TW" altLang="en-US"/>
        </a:p>
      </dgm:t>
    </dgm:pt>
    <dgm:pt modelId="{60412309-F890-40C7-990B-692B9931D9C2}" type="sibTrans" cxnId="{BB420E21-8F01-40D0-9E13-B2CC144BE390}">
      <dgm:prSet/>
      <dgm:spPr/>
      <dgm:t>
        <a:bodyPr/>
        <a:lstStyle/>
        <a:p>
          <a:endParaRPr lang="zh-TW" altLang="en-US"/>
        </a:p>
      </dgm:t>
    </dgm:pt>
    <dgm:pt modelId="{74342E17-AF7C-4439-8218-8F335B44EA1F}">
      <dgm:prSet/>
      <dgm:spPr/>
      <dgm:t>
        <a:bodyPr/>
        <a:lstStyle/>
        <a:p>
          <a:r>
            <a:rPr lang="zh-TW" altLang="en-US" dirty="0" smtClean="0"/>
            <a:t>落地</a:t>
          </a:r>
          <a:r>
            <a:rPr lang="zh-TW" dirty="0" smtClean="0"/>
            <a:t>階段</a:t>
          </a:r>
          <a:endParaRPr lang="en-US" altLang="zh-TW" dirty="0" smtClean="0"/>
        </a:p>
        <a:p>
          <a:r>
            <a:rPr lang="en-US" altLang="zh-TW" dirty="0" smtClean="0"/>
            <a:t>3</a:t>
          </a:r>
          <a:r>
            <a:rPr lang="zh-TW" altLang="en-US" dirty="0" smtClean="0"/>
            <a:t>件</a:t>
          </a:r>
          <a:endParaRPr lang="zh-TW" altLang="en-US" dirty="0"/>
        </a:p>
      </dgm:t>
    </dgm:pt>
    <dgm:pt modelId="{CF305847-F15D-4914-A766-CB954DBB0BD8}" type="parTrans" cxnId="{6B6052D2-8663-4C5A-9633-6D0B7D86619F}">
      <dgm:prSet/>
      <dgm:spPr/>
      <dgm:t>
        <a:bodyPr/>
        <a:lstStyle/>
        <a:p>
          <a:endParaRPr lang="zh-TW" altLang="en-US"/>
        </a:p>
      </dgm:t>
    </dgm:pt>
    <dgm:pt modelId="{98B2E5AA-7340-4349-A69C-6011D6B96F4C}" type="sibTrans" cxnId="{6B6052D2-8663-4C5A-9633-6D0B7D86619F}">
      <dgm:prSet/>
      <dgm:spPr/>
      <dgm:t>
        <a:bodyPr/>
        <a:lstStyle/>
        <a:p>
          <a:endParaRPr lang="zh-TW" altLang="en-US"/>
        </a:p>
      </dgm:t>
    </dgm:pt>
    <dgm:pt modelId="{6E7BE1A1-C66A-4950-9382-0E83F0B2DBC4}">
      <dgm:prSet/>
      <dgm:spPr/>
      <dgm:t>
        <a:bodyPr/>
        <a:lstStyle/>
        <a:p>
          <a:r>
            <a:rPr lang="zh-TW" altLang="en-US" dirty="0" smtClean="0"/>
            <a:t>落地</a:t>
          </a:r>
          <a:r>
            <a:rPr lang="zh-TW" dirty="0" smtClean="0"/>
            <a:t>階段</a:t>
          </a:r>
          <a:endParaRPr lang="en-US" altLang="zh-TW" dirty="0" smtClean="0"/>
        </a:p>
        <a:p>
          <a:r>
            <a:rPr lang="en-US" altLang="zh-TW" dirty="0" smtClean="0"/>
            <a:t>6</a:t>
          </a:r>
          <a:r>
            <a:rPr lang="zh-TW" altLang="en-US" dirty="0" smtClean="0"/>
            <a:t>件</a:t>
          </a:r>
          <a:endParaRPr lang="zh-TW" altLang="en-US" dirty="0"/>
        </a:p>
      </dgm:t>
    </dgm:pt>
    <dgm:pt modelId="{8D7E87E2-2AC4-4B9B-AB08-DC0BCCA91979}" type="parTrans" cxnId="{F8EDB7E3-D6EA-457F-A38F-59393D3EAAD7}">
      <dgm:prSet/>
      <dgm:spPr/>
      <dgm:t>
        <a:bodyPr/>
        <a:lstStyle/>
        <a:p>
          <a:endParaRPr lang="zh-TW" altLang="en-US"/>
        </a:p>
      </dgm:t>
    </dgm:pt>
    <dgm:pt modelId="{7A26FE9D-3E3D-4765-8555-D0B03840EF2D}" type="sibTrans" cxnId="{F8EDB7E3-D6EA-457F-A38F-59393D3EAAD7}">
      <dgm:prSet/>
      <dgm:spPr/>
      <dgm:t>
        <a:bodyPr/>
        <a:lstStyle/>
        <a:p>
          <a:endParaRPr lang="zh-TW" altLang="en-US"/>
        </a:p>
      </dgm:t>
    </dgm:pt>
    <dgm:pt modelId="{8B9081C6-2425-4387-9164-83F929A4FB6F}" type="pres">
      <dgm:prSet presAssocID="{EE9E5E4D-E34E-4379-B14B-BE72960918F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4E248243-5648-42B4-9001-02964D2CD2C1}" type="pres">
      <dgm:prSet presAssocID="{9019141A-EC4A-4C25-A945-59A392F564E9}" presName="hierRoot1" presStyleCnt="0"/>
      <dgm:spPr/>
    </dgm:pt>
    <dgm:pt modelId="{C39350B1-A497-4C09-90DC-999379A1931E}" type="pres">
      <dgm:prSet presAssocID="{9019141A-EC4A-4C25-A945-59A392F564E9}" presName="composite" presStyleCnt="0"/>
      <dgm:spPr/>
    </dgm:pt>
    <dgm:pt modelId="{5C6556A8-5C07-4888-BF1B-BC7B0532820C}" type="pres">
      <dgm:prSet presAssocID="{9019141A-EC4A-4C25-A945-59A392F564E9}" presName="background" presStyleLbl="node0" presStyleIdx="0" presStyleCnt="1"/>
      <dgm:spPr/>
    </dgm:pt>
    <dgm:pt modelId="{7CFE56A9-9F78-4E5A-BFD4-FF49E127B6EB}" type="pres">
      <dgm:prSet presAssocID="{9019141A-EC4A-4C25-A945-59A392F564E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032A866-3DA8-430A-877B-74B8843A203E}" type="pres">
      <dgm:prSet presAssocID="{9019141A-EC4A-4C25-A945-59A392F564E9}" presName="hierChild2" presStyleCnt="0"/>
      <dgm:spPr/>
    </dgm:pt>
    <dgm:pt modelId="{FBA1D30D-89B2-41C7-81EF-062159434BBA}" type="pres">
      <dgm:prSet presAssocID="{06DC6801-909C-4522-9590-A095A47C56B5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55699063-347F-4EE7-B517-4ACCE00030E8}" type="pres">
      <dgm:prSet presAssocID="{97D1804C-ABBC-4157-B27A-F750D5696D53}" presName="hierRoot2" presStyleCnt="0"/>
      <dgm:spPr/>
    </dgm:pt>
    <dgm:pt modelId="{28496EE2-621F-4D0D-92D5-7FC2894089D2}" type="pres">
      <dgm:prSet presAssocID="{97D1804C-ABBC-4157-B27A-F750D5696D53}" presName="composite2" presStyleCnt="0"/>
      <dgm:spPr/>
    </dgm:pt>
    <dgm:pt modelId="{BAFDAF26-D8A4-4902-836B-460E9743A314}" type="pres">
      <dgm:prSet presAssocID="{97D1804C-ABBC-4157-B27A-F750D5696D53}" presName="background2" presStyleLbl="node2" presStyleIdx="0" presStyleCnt="2"/>
      <dgm:spPr/>
    </dgm:pt>
    <dgm:pt modelId="{EEA95D72-BF8B-413D-90FE-1131107F87D6}" type="pres">
      <dgm:prSet presAssocID="{97D1804C-ABBC-4157-B27A-F750D5696D5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580B1DC-B2F0-4297-A1E1-E47E4FBD8670}" type="pres">
      <dgm:prSet presAssocID="{97D1804C-ABBC-4157-B27A-F750D5696D53}" presName="hierChild3" presStyleCnt="0"/>
      <dgm:spPr/>
    </dgm:pt>
    <dgm:pt modelId="{6082E00A-E7E1-490A-AEFD-789AD79EFFB2}" type="pres">
      <dgm:prSet presAssocID="{CA7602FA-6996-4490-B2D9-C905FD0E3E90}" presName="Name17" presStyleLbl="parChTrans1D3" presStyleIdx="0" presStyleCnt="4"/>
      <dgm:spPr/>
      <dgm:t>
        <a:bodyPr/>
        <a:lstStyle/>
        <a:p>
          <a:endParaRPr lang="zh-TW" altLang="en-US"/>
        </a:p>
      </dgm:t>
    </dgm:pt>
    <dgm:pt modelId="{6A53AF54-E0CA-4411-B42B-5B1B4915137E}" type="pres">
      <dgm:prSet presAssocID="{670A7A8C-023F-4A06-A8A0-CACEA15B8333}" presName="hierRoot3" presStyleCnt="0"/>
      <dgm:spPr/>
    </dgm:pt>
    <dgm:pt modelId="{CFC1E792-5973-4958-AFE4-BE05A9B1C2C2}" type="pres">
      <dgm:prSet presAssocID="{670A7A8C-023F-4A06-A8A0-CACEA15B8333}" presName="composite3" presStyleCnt="0"/>
      <dgm:spPr/>
    </dgm:pt>
    <dgm:pt modelId="{AD59B34A-00CB-4054-9233-3084B247E213}" type="pres">
      <dgm:prSet presAssocID="{670A7A8C-023F-4A06-A8A0-CACEA15B8333}" presName="background3" presStyleLbl="node3" presStyleIdx="0" presStyleCnt="4"/>
      <dgm:spPr/>
    </dgm:pt>
    <dgm:pt modelId="{7BAAAEB6-5160-4F8F-B489-2B81BDFF25C4}" type="pres">
      <dgm:prSet presAssocID="{670A7A8C-023F-4A06-A8A0-CACEA15B8333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D5D8AF9-05B5-4364-A55D-264B1AC7B2FB}" type="pres">
      <dgm:prSet presAssocID="{670A7A8C-023F-4A06-A8A0-CACEA15B8333}" presName="hierChild4" presStyleCnt="0"/>
      <dgm:spPr/>
    </dgm:pt>
    <dgm:pt modelId="{B2E1ED97-1CAB-4D41-B67C-42FD7CC7D11E}" type="pres">
      <dgm:prSet presAssocID="{CF305847-F15D-4914-A766-CB954DBB0BD8}" presName="Name23" presStyleLbl="parChTrans1D4" presStyleIdx="0" presStyleCnt="6"/>
      <dgm:spPr/>
      <dgm:t>
        <a:bodyPr/>
        <a:lstStyle/>
        <a:p>
          <a:endParaRPr lang="zh-TW" altLang="en-US"/>
        </a:p>
      </dgm:t>
    </dgm:pt>
    <dgm:pt modelId="{6A4E1CC1-69D4-4116-BF85-C6E7A0C84241}" type="pres">
      <dgm:prSet presAssocID="{74342E17-AF7C-4439-8218-8F335B44EA1F}" presName="hierRoot4" presStyleCnt="0"/>
      <dgm:spPr/>
    </dgm:pt>
    <dgm:pt modelId="{256AB842-6713-4ED4-BE69-8FB433AD437E}" type="pres">
      <dgm:prSet presAssocID="{74342E17-AF7C-4439-8218-8F335B44EA1F}" presName="composite4" presStyleCnt="0"/>
      <dgm:spPr/>
    </dgm:pt>
    <dgm:pt modelId="{EFB64D91-CA76-4909-B67C-7AE88F44BF9D}" type="pres">
      <dgm:prSet presAssocID="{74342E17-AF7C-4439-8218-8F335B44EA1F}" presName="background4" presStyleLbl="node4" presStyleIdx="0" presStyleCnt="6"/>
      <dgm:spPr/>
    </dgm:pt>
    <dgm:pt modelId="{478FFB12-E6F1-42A3-854F-58BE9C6E5C10}" type="pres">
      <dgm:prSet presAssocID="{74342E17-AF7C-4439-8218-8F335B44EA1F}" presName="text4" presStyleLbl="fgAcc4" presStyleIdx="0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B7A81CF-D210-4658-BABB-E3F4BC47D852}" type="pres">
      <dgm:prSet presAssocID="{74342E17-AF7C-4439-8218-8F335B44EA1F}" presName="hierChild5" presStyleCnt="0"/>
      <dgm:spPr/>
    </dgm:pt>
    <dgm:pt modelId="{A48A55D8-17B1-41D6-B99D-9EC75283F4B1}" type="pres">
      <dgm:prSet presAssocID="{80CF83CF-CCF1-4B2D-8337-BC73354BD362}" presName="Name17" presStyleLbl="parChTrans1D3" presStyleIdx="1" presStyleCnt="4"/>
      <dgm:spPr/>
      <dgm:t>
        <a:bodyPr/>
        <a:lstStyle/>
        <a:p>
          <a:endParaRPr lang="zh-TW" altLang="en-US"/>
        </a:p>
      </dgm:t>
    </dgm:pt>
    <dgm:pt modelId="{BAD066F3-74D4-452C-8037-932B1A0A8EBA}" type="pres">
      <dgm:prSet presAssocID="{CDAB50DD-153F-4152-A765-AA26B1B673A7}" presName="hierRoot3" presStyleCnt="0"/>
      <dgm:spPr/>
    </dgm:pt>
    <dgm:pt modelId="{9729B6BB-3715-46C7-A129-E5813FF8EF9D}" type="pres">
      <dgm:prSet presAssocID="{CDAB50DD-153F-4152-A765-AA26B1B673A7}" presName="composite3" presStyleCnt="0"/>
      <dgm:spPr/>
    </dgm:pt>
    <dgm:pt modelId="{E45A2C67-6645-4FBB-BA9D-FBFB7FA3891E}" type="pres">
      <dgm:prSet presAssocID="{CDAB50DD-153F-4152-A765-AA26B1B673A7}" presName="background3" presStyleLbl="node3" presStyleIdx="1" presStyleCnt="4"/>
      <dgm:spPr/>
    </dgm:pt>
    <dgm:pt modelId="{25CB1C49-0C44-4425-8A31-0A03FCF85F6D}" type="pres">
      <dgm:prSet presAssocID="{CDAB50DD-153F-4152-A765-AA26B1B673A7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02F1E22-A597-4C45-822D-78F1C2B0B100}" type="pres">
      <dgm:prSet presAssocID="{CDAB50DD-153F-4152-A765-AA26B1B673A7}" presName="hierChild4" presStyleCnt="0"/>
      <dgm:spPr/>
    </dgm:pt>
    <dgm:pt modelId="{2876DACA-2E4B-447A-B9C1-FA1E7419CBF2}" type="pres">
      <dgm:prSet presAssocID="{F79C828B-14D3-4077-A807-4218369B139E}" presName="Name23" presStyleLbl="parChTrans1D4" presStyleIdx="1" presStyleCnt="6"/>
      <dgm:spPr/>
      <dgm:t>
        <a:bodyPr/>
        <a:lstStyle/>
        <a:p>
          <a:endParaRPr lang="zh-TW" altLang="en-US"/>
        </a:p>
      </dgm:t>
    </dgm:pt>
    <dgm:pt modelId="{494EF839-6F2D-493C-A61E-20F4C48B2A7C}" type="pres">
      <dgm:prSet presAssocID="{07F00153-A5A7-4D8B-A472-E6BA9AF2E05D}" presName="hierRoot4" presStyleCnt="0"/>
      <dgm:spPr/>
    </dgm:pt>
    <dgm:pt modelId="{E0593035-C913-4512-967F-CC6F90E83763}" type="pres">
      <dgm:prSet presAssocID="{07F00153-A5A7-4D8B-A472-E6BA9AF2E05D}" presName="composite4" presStyleCnt="0"/>
      <dgm:spPr/>
    </dgm:pt>
    <dgm:pt modelId="{F1636513-4AA9-46A5-87AD-860BD28A1589}" type="pres">
      <dgm:prSet presAssocID="{07F00153-A5A7-4D8B-A472-E6BA9AF2E05D}" presName="background4" presStyleLbl="node4" presStyleIdx="1" presStyleCnt="6"/>
      <dgm:spPr/>
    </dgm:pt>
    <dgm:pt modelId="{A01C2A7E-20AA-477B-85D0-C35DD0968F19}" type="pres">
      <dgm:prSet presAssocID="{07F00153-A5A7-4D8B-A472-E6BA9AF2E05D}" presName="text4" presStyleLbl="fgAcc4" presStyleIdx="1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1271191-24C0-4863-8555-E313CCED1A74}" type="pres">
      <dgm:prSet presAssocID="{07F00153-A5A7-4D8B-A472-E6BA9AF2E05D}" presName="hierChild5" presStyleCnt="0"/>
      <dgm:spPr/>
    </dgm:pt>
    <dgm:pt modelId="{57FFAD82-C6E3-4533-97FB-D05E4467FC2C}" type="pres">
      <dgm:prSet presAssocID="{A08032EE-3FF9-4F78-98B0-B6906C9ECA4D}" presName="Name23" presStyleLbl="parChTrans1D4" presStyleIdx="2" presStyleCnt="6"/>
      <dgm:spPr/>
      <dgm:t>
        <a:bodyPr/>
        <a:lstStyle/>
        <a:p>
          <a:endParaRPr lang="zh-TW" altLang="en-US"/>
        </a:p>
      </dgm:t>
    </dgm:pt>
    <dgm:pt modelId="{D097E1C6-098F-426A-9A36-5175C0C72B79}" type="pres">
      <dgm:prSet presAssocID="{B401F173-833A-42E4-8971-8AD62F838EE9}" presName="hierRoot4" presStyleCnt="0"/>
      <dgm:spPr/>
    </dgm:pt>
    <dgm:pt modelId="{37AB270E-7DF1-4BCB-943A-FFFEAB7B9BEB}" type="pres">
      <dgm:prSet presAssocID="{B401F173-833A-42E4-8971-8AD62F838EE9}" presName="composite4" presStyleCnt="0"/>
      <dgm:spPr/>
    </dgm:pt>
    <dgm:pt modelId="{9AEEBEDD-D539-4FCF-BB0C-7D7448A79A3B}" type="pres">
      <dgm:prSet presAssocID="{B401F173-833A-42E4-8971-8AD62F838EE9}" presName="background4" presStyleLbl="node4" presStyleIdx="2" presStyleCnt="6"/>
      <dgm:spPr/>
    </dgm:pt>
    <dgm:pt modelId="{3A8FEE3C-A827-49A7-8CD7-05403610EB9B}" type="pres">
      <dgm:prSet presAssocID="{B401F173-833A-42E4-8971-8AD62F838EE9}" presName="text4" presStyleLbl="fgAcc4" presStyleIdx="2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340270D-1CC8-4918-84DE-CE59D3921476}" type="pres">
      <dgm:prSet presAssocID="{B401F173-833A-42E4-8971-8AD62F838EE9}" presName="hierChild5" presStyleCnt="0"/>
      <dgm:spPr/>
    </dgm:pt>
    <dgm:pt modelId="{AF990DC1-B1CE-474A-8154-C28F7940717C}" type="pres">
      <dgm:prSet presAssocID="{E87B8919-14FB-464A-84BE-BDA4226D6DB6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11AB451A-5988-4DCA-A4C4-C0597CEC9C17}" type="pres">
      <dgm:prSet presAssocID="{57C9D1AC-0D4B-44A4-B078-0135592E83CA}" presName="hierRoot2" presStyleCnt="0"/>
      <dgm:spPr/>
    </dgm:pt>
    <dgm:pt modelId="{CC2F7D53-F673-43B1-B9B2-F7B686432C19}" type="pres">
      <dgm:prSet presAssocID="{57C9D1AC-0D4B-44A4-B078-0135592E83CA}" presName="composite2" presStyleCnt="0"/>
      <dgm:spPr/>
    </dgm:pt>
    <dgm:pt modelId="{12AD6EA3-6859-431B-8E42-3D24FBC30CC8}" type="pres">
      <dgm:prSet presAssocID="{57C9D1AC-0D4B-44A4-B078-0135592E83CA}" presName="background2" presStyleLbl="node2" presStyleIdx="1" presStyleCnt="2"/>
      <dgm:spPr/>
    </dgm:pt>
    <dgm:pt modelId="{2487B847-2EC9-4008-B674-94AF7412A490}" type="pres">
      <dgm:prSet presAssocID="{57C9D1AC-0D4B-44A4-B078-0135592E83C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4279394-0272-4623-AC09-83BE4EB0C633}" type="pres">
      <dgm:prSet presAssocID="{57C9D1AC-0D4B-44A4-B078-0135592E83CA}" presName="hierChild3" presStyleCnt="0"/>
      <dgm:spPr/>
    </dgm:pt>
    <dgm:pt modelId="{801C2C8E-D241-42D3-95D6-FF8FC70467A3}" type="pres">
      <dgm:prSet presAssocID="{FDAA4922-337E-421A-872E-C4D67F43A028}" presName="Name17" presStyleLbl="parChTrans1D3" presStyleIdx="2" presStyleCnt="4"/>
      <dgm:spPr/>
      <dgm:t>
        <a:bodyPr/>
        <a:lstStyle/>
        <a:p>
          <a:endParaRPr lang="zh-TW" altLang="en-US"/>
        </a:p>
      </dgm:t>
    </dgm:pt>
    <dgm:pt modelId="{AE063D6F-F63E-4EA6-B1DA-9CC0F8C75DFE}" type="pres">
      <dgm:prSet presAssocID="{5B80B044-F348-420E-9561-8CC1FE0DDA6A}" presName="hierRoot3" presStyleCnt="0"/>
      <dgm:spPr/>
    </dgm:pt>
    <dgm:pt modelId="{BE942994-35DD-4F30-9108-971BD43B91C2}" type="pres">
      <dgm:prSet presAssocID="{5B80B044-F348-420E-9561-8CC1FE0DDA6A}" presName="composite3" presStyleCnt="0"/>
      <dgm:spPr/>
    </dgm:pt>
    <dgm:pt modelId="{EFF94003-3C10-4F33-8595-A06D9F2010E0}" type="pres">
      <dgm:prSet presAssocID="{5B80B044-F348-420E-9561-8CC1FE0DDA6A}" presName="background3" presStyleLbl="node3" presStyleIdx="2" presStyleCnt="4"/>
      <dgm:spPr/>
      <dgm:t>
        <a:bodyPr/>
        <a:lstStyle/>
        <a:p>
          <a:endParaRPr lang="zh-TW" altLang="en-US"/>
        </a:p>
      </dgm:t>
    </dgm:pt>
    <dgm:pt modelId="{F7D8FC4B-9F81-47B4-8D32-9E1467B5904D}" type="pres">
      <dgm:prSet presAssocID="{5B80B044-F348-420E-9561-8CC1FE0DDA6A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E29B97A-71D0-484C-8378-92CE33489AF1}" type="pres">
      <dgm:prSet presAssocID="{5B80B044-F348-420E-9561-8CC1FE0DDA6A}" presName="hierChild4" presStyleCnt="0"/>
      <dgm:spPr/>
    </dgm:pt>
    <dgm:pt modelId="{8D7BC471-3EB6-4A29-90F2-E2C67C53F841}" type="pres">
      <dgm:prSet presAssocID="{8D7E87E2-2AC4-4B9B-AB08-DC0BCCA91979}" presName="Name23" presStyleLbl="parChTrans1D4" presStyleIdx="3" presStyleCnt="6"/>
      <dgm:spPr/>
      <dgm:t>
        <a:bodyPr/>
        <a:lstStyle/>
        <a:p>
          <a:endParaRPr lang="zh-TW" altLang="en-US"/>
        </a:p>
      </dgm:t>
    </dgm:pt>
    <dgm:pt modelId="{438C5E10-9301-4C60-A72A-2FB75B5A52C0}" type="pres">
      <dgm:prSet presAssocID="{6E7BE1A1-C66A-4950-9382-0E83F0B2DBC4}" presName="hierRoot4" presStyleCnt="0"/>
      <dgm:spPr/>
    </dgm:pt>
    <dgm:pt modelId="{A75AC438-D8D2-4674-84D2-663580A955F3}" type="pres">
      <dgm:prSet presAssocID="{6E7BE1A1-C66A-4950-9382-0E83F0B2DBC4}" presName="composite4" presStyleCnt="0"/>
      <dgm:spPr/>
    </dgm:pt>
    <dgm:pt modelId="{122D6A47-459B-4F0D-B805-AA96764C6AD6}" type="pres">
      <dgm:prSet presAssocID="{6E7BE1A1-C66A-4950-9382-0E83F0B2DBC4}" presName="background4" presStyleLbl="node4" presStyleIdx="3" presStyleCnt="6"/>
      <dgm:spPr/>
    </dgm:pt>
    <dgm:pt modelId="{40119B41-9532-417D-BB97-956A85C1EA72}" type="pres">
      <dgm:prSet presAssocID="{6E7BE1A1-C66A-4950-9382-0E83F0B2DBC4}" presName="text4" presStyleLbl="fgAcc4" presStyleIdx="3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F54C5EC-0C60-4FF3-A70F-71716D080D96}" type="pres">
      <dgm:prSet presAssocID="{6E7BE1A1-C66A-4950-9382-0E83F0B2DBC4}" presName="hierChild5" presStyleCnt="0"/>
      <dgm:spPr/>
    </dgm:pt>
    <dgm:pt modelId="{0F049742-23DC-47F9-944C-A652B7D3CB89}" type="pres">
      <dgm:prSet presAssocID="{4F2AE078-2A93-4818-AF1E-6A3C49AAE10E}" presName="Name17" presStyleLbl="parChTrans1D3" presStyleIdx="3" presStyleCnt="4"/>
      <dgm:spPr/>
      <dgm:t>
        <a:bodyPr/>
        <a:lstStyle/>
        <a:p>
          <a:endParaRPr lang="zh-TW" altLang="en-US"/>
        </a:p>
      </dgm:t>
    </dgm:pt>
    <dgm:pt modelId="{158524B2-D15A-4A1A-BA70-96851F12A041}" type="pres">
      <dgm:prSet presAssocID="{33D8CBFD-9208-4A87-AB76-9BFCB0105E9B}" presName="hierRoot3" presStyleCnt="0"/>
      <dgm:spPr/>
    </dgm:pt>
    <dgm:pt modelId="{974F4543-2FA2-4BF6-B0E1-76CC60E3A7C6}" type="pres">
      <dgm:prSet presAssocID="{33D8CBFD-9208-4A87-AB76-9BFCB0105E9B}" presName="composite3" presStyleCnt="0"/>
      <dgm:spPr/>
    </dgm:pt>
    <dgm:pt modelId="{2FC54897-8351-4B06-BF49-10B202E84681}" type="pres">
      <dgm:prSet presAssocID="{33D8CBFD-9208-4A87-AB76-9BFCB0105E9B}" presName="background3" presStyleLbl="node3" presStyleIdx="3" presStyleCnt="4"/>
      <dgm:spPr/>
    </dgm:pt>
    <dgm:pt modelId="{BA03415F-052A-475E-A64C-29DA2E412C4B}" type="pres">
      <dgm:prSet presAssocID="{33D8CBFD-9208-4A87-AB76-9BFCB0105E9B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6E13A95-81DB-47EE-B875-81D197854A1C}" type="pres">
      <dgm:prSet presAssocID="{33D8CBFD-9208-4A87-AB76-9BFCB0105E9B}" presName="hierChild4" presStyleCnt="0"/>
      <dgm:spPr/>
    </dgm:pt>
    <dgm:pt modelId="{E76BD8F8-9861-4739-A727-182E1E529763}" type="pres">
      <dgm:prSet presAssocID="{C5EC7794-FDA5-4E17-A295-F44CFA2F759D}" presName="Name23" presStyleLbl="parChTrans1D4" presStyleIdx="4" presStyleCnt="6"/>
      <dgm:spPr/>
      <dgm:t>
        <a:bodyPr/>
        <a:lstStyle/>
        <a:p>
          <a:endParaRPr lang="zh-TW" altLang="en-US"/>
        </a:p>
      </dgm:t>
    </dgm:pt>
    <dgm:pt modelId="{5CEEC4D2-FDD6-4DC0-BCA0-3C3E54A23EF7}" type="pres">
      <dgm:prSet presAssocID="{AAADAA91-54EC-4E19-B6E4-7681E96B30C0}" presName="hierRoot4" presStyleCnt="0"/>
      <dgm:spPr/>
    </dgm:pt>
    <dgm:pt modelId="{F3D7BB81-6BCC-4633-BD13-D019C0D50BF3}" type="pres">
      <dgm:prSet presAssocID="{AAADAA91-54EC-4E19-B6E4-7681E96B30C0}" presName="composite4" presStyleCnt="0"/>
      <dgm:spPr/>
    </dgm:pt>
    <dgm:pt modelId="{2BBB113A-5998-4EF6-834E-454EF7AF6828}" type="pres">
      <dgm:prSet presAssocID="{AAADAA91-54EC-4E19-B6E4-7681E96B30C0}" presName="background4" presStyleLbl="node4" presStyleIdx="4" presStyleCnt="6"/>
      <dgm:spPr/>
    </dgm:pt>
    <dgm:pt modelId="{9B9CDEE8-63AB-4B9B-B2DC-68A905ABEFE1}" type="pres">
      <dgm:prSet presAssocID="{AAADAA91-54EC-4E19-B6E4-7681E96B30C0}" presName="text4" presStyleLbl="fgAcc4" presStyleIdx="4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5AF67CE-DAF2-41D5-B984-3FA7A3DBE10D}" type="pres">
      <dgm:prSet presAssocID="{AAADAA91-54EC-4E19-B6E4-7681E96B30C0}" presName="hierChild5" presStyleCnt="0"/>
      <dgm:spPr/>
    </dgm:pt>
    <dgm:pt modelId="{32475303-5A22-4EBB-8A15-1FADE2C4E86C}" type="pres">
      <dgm:prSet presAssocID="{4407B271-4A20-47B6-82AA-50B09FA499CE}" presName="Name23" presStyleLbl="parChTrans1D4" presStyleIdx="5" presStyleCnt="6"/>
      <dgm:spPr/>
      <dgm:t>
        <a:bodyPr/>
        <a:lstStyle/>
        <a:p>
          <a:endParaRPr lang="zh-TW" altLang="en-US"/>
        </a:p>
      </dgm:t>
    </dgm:pt>
    <dgm:pt modelId="{C2F435BD-75E4-4883-9E1A-210CA2BA7F78}" type="pres">
      <dgm:prSet presAssocID="{B74F3CFD-D2C4-45EB-97D4-28BA765AA7ED}" presName="hierRoot4" presStyleCnt="0"/>
      <dgm:spPr/>
    </dgm:pt>
    <dgm:pt modelId="{3D3D4D19-F9F0-4F47-9A2C-ADC6B7C0E2C8}" type="pres">
      <dgm:prSet presAssocID="{B74F3CFD-D2C4-45EB-97D4-28BA765AA7ED}" presName="composite4" presStyleCnt="0"/>
      <dgm:spPr/>
    </dgm:pt>
    <dgm:pt modelId="{D6D0B78C-04CE-4089-A3FB-A186108E80CE}" type="pres">
      <dgm:prSet presAssocID="{B74F3CFD-D2C4-45EB-97D4-28BA765AA7ED}" presName="background4" presStyleLbl="node4" presStyleIdx="5" presStyleCnt="6"/>
      <dgm:spPr/>
    </dgm:pt>
    <dgm:pt modelId="{2FD826A3-CAE9-40A2-80DF-BDDBF50A0AC9}" type="pres">
      <dgm:prSet presAssocID="{B74F3CFD-D2C4-45EB-97D4-28BA765AA7ED}" presName="text4" presStyleLbl="fgAcc4" presStyleIdx="5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7F0EEA4-BA9A-429A-91D1-98AF67A8BF53}" type="pres">
      <dgm:prSet presAssocID="{B74F3CFD-D2C4-45EB-97D4-28BA765AA7ED}" presName="hierChild5" presStyleCnt="0"/>
      <dgm:spPr/>
    </dgm:pt>
  </dgm:ptLst>
  <dgm:cxnLst>
    <dgm:cxn modelId="{0CBCB7B8-BC69-43CF-885A-6760FDB6E5A3}" type="presOf" srcId="{06DC6801-909C-4522-9590-A095A47C56B5}" destId="{FBA1D30D-89B2-41C7-81EF-062159434BBA}" srcOrd="0" destOrd="0" presId="urn:microsoft.com/office/officeart/2005/8/layout/hierarchy1"/>
    <dgm:cxn modelId="{F00878DF-2518-45B0-ACEE-36A2D4E7B5D8}" type="presOf" srcId="{EE9E5E4D-E34E-4379-B14B-BE72960918FF}" destId="{8B9081C6-2425-4387-9164-83F929A4FB6F}" srcOrd="0" destOrd="0" presId="urn:microsoft.com/office/officeart/2005/8/layout/hierarchy1"/>
    <dgm:cxn modelId="{6E807E0C-6B60-4948-9FCD-1A72D65614F3}" type="presOf" srcId="{57C9D1AC-0D4B-44A4-B078-0135592E83CA}" destId="{2487B847-2EC9-4008-B674-94AF7412A490}" srcOrd="0" destOrd="0" presId="urn:microsoft.com/office/officeart/2005/8/layout/hierarchy1"/>
    <dgm:cxn modelId="{829C1F46-B571-4E2C-8FC4-3F209C7E9971}" type="presOf" srcId="{33D8CBFD-9208-4A87-AB76-9BFCB0105E9B}" destId="{BA03415F-052A-475E-A64C-29DA2E412C4B}" srcOrd="0" destOrd="0" presId="urn:microsoft.com/office/officeart/2005/8/layout/hierarchy1"/>
    <dgm:cxn modelId="{3152B64F-BB03-4F52-950D-BE909A7304BC}" type="presOf" srcId="{80CF83CF-CCF1-4B2D-8337-BC73354BD362}" destId="{A48A55D8-17B1-41D6-B99D-9EC75283F4B1}" srcOrd="0" destOrd="0" presId="urn:microsoft.com/office/officeart/2005/8/layout/hierarchy1"/>
    <dgm:cxn modelId="{8E948242-9629-4239-8FD7-40E26BDB3DE3}" srcId="{9019141A-EC4A-4C25-A945-59A392F564E9}" destId="{57C9D1AC-0D4B-44A4-B078-0135592E83CA}" srcOrd="1" destOrd="0" parTransId="{E87B8919-14FB-464A-84BE-BDA4226D6DB6}" sibTransId="{C9B9A866-1A0E-4C0D-B1D3-AFC632958048}"/>
    <dgm:cxn modelId="{29BDC742-CB31-46B2-B684-A6AAD7D75AD7}" srcId="{CDAB50DD-153F-4152-A765-AA26B1B673A7}" destId="{B401F173-833A-42E4-8971-8AD62F838EE9}" srcOrd="1" destOrd="0" parTransId="{A08032EE-3FF9-4F78-98B0-B6906C9ECA4D}" sibTransId="{9BAB96BB-68F1-40A3-8E4E-939A0F708D67}"/>
    <dgm:cxn modelId="{255FFAF7-664E-487D-9A4B-BC0E8307A928}" type="presOf" srcId="{B74F3CFD-D2C4-45EB-97D4-28BA765AA7ED}" destId="{2FD826A3-CAE9-40A2-80DF-BDDBF50A0AC9}" srcOrd="0" destOrd="0" presId="urn:microsoft.com/office/officeart/2005/8/layout/hierarchy1"/>
    <dgm:cxn modelId="{AEBBD08E-F4A7-4191-AA2A-98EB51D8C3D8}" type="presOf" srcId="{4F2AE078-2A93-4818-AF1E-6A3C49AAE10E}" destId="{0F049742-23DC-47F9-944C-A652B7D3CB89}" srcOrd="0" destOrd="0" presId="urn:microsoft.com/office/officeart/2005/8/layout/hierarchy1"/>
    <dgm:cxn modelId="{F59353F4-2C94-4737-B3F0-147BC29256FB}" srcId="{CDAB50DD-153F-4152-A765-AA26B1B673A7}" destId="{07F00153-A5A7-4D8B-A472-E6BA9AF2E05D}" srcOrd="0" destOrd="0" parTransId="{F79C828B-14D3-4077-A807-4218369B139E}" sibTransId="{C90F0E39-4F20-4420-A37B-97ADE21D5EE5}"/>
    <dgm:cxn modelId="{98182632-9BDA-41DF-99D4-DE38671F68D4}" type="presOf" srcId="{07F00153-A5A7-4D8B-A472-E6BA9AF2E05D}" destId="{A01C2A7E-20AA-477B-85D0-C35DD0968F19}" srcOrd="0" destOrd="0" presId="urn:microsoft.com/office/officeart/2005/8/layout/hierarchy1"/>
    <dgm:cxn modelId="{BB420E21-8F01-40D0-9E13-B2CC144BE390}" srcId="{33D8CBFD-9208-4A87-AB76-9BFCB0105E9B}" destId="{AAADAA91-54EC-4E19-B6E4-7681E96B30C0}" srcOrd="0" destOrd="0" parTransId="{C5EC7794-FDA5-4E17-A295-F44CFA2F759D}" sibTransId="{60412309-F890-40C7-990B-692B9931D9C2}"/>
    <dgm:cxn modelId="{CA71A33F-01D8-4F08-AB01-DA4A14DB2A3E}" type="presOf" srcId="{B401F173-833A-42E4-8971-8AD62F838EE9}" destId="{3A8FEE3C-A827-49A7-8CD7-05403610EB9B}" srcOrd="0" destOrd="0" presId="urn:microsoft.com/office/officeart/2005/8/layout/hierarchy1"/>
    <dgm:cxn modelId="{4F0E88E5-16E9-4524-9A0A-D5CB2670E57F}" type="presOf" srcId="{74342E17-AF7C-4439-8218-8F335B44EA1F}" destId="{478FFB12-E6F1-42A3-854F-58BE9C6E5C10}" srcOrd="0" destOrd="0" presId="urn:microsoft.com/office/officeart/2005/8/layout/hierarchy1"/>
    <dgm:cxn modelId="{2D235E86-B5CE-452F-BCFA-BFB45AA10E03}" type="presOf" srcId="{FDAA4922-337E-421A-872E-C4D67F43A028}" destId="{801C2C8E-D241-42D3-95D6-FF8FC70467A3}" srcOrd="0" destOrd="0" presId="urn:microsoft.com/office/officeart/2005/8/layout/hierarchy1"/>
    <dgm:cxn modelId="{D9DCC8DD-DF7D-42F0-8F62-4FEA96ED65A7}" srcId="{EE9E5E4D-E34E-4379-B14B-BE72960918FF}" destId="{9019141A-EC4A-4C25-A945-59A392F564E9}" srcOrd="0" destOrd="0" parTransId="{B3BB7B42-B7C9-4C8E-AC59-E7BE54BEE5E9}" sibTransId="{1E085334-768C-43F4-AB58-80BDAFDA7EDC}"/>
    <dgm:cxn modelId="{3CA846A8-1A41-4AC7-9E73-E42EE48782ED}" type="presOf" srcId="{C5EC7794-FDA5-4E17-A295-F44CFA2F759D}" destId="{E76BD8F8-9861-4739-A727-182E1E529763}" srcOrd="0" destOrd="0" presId="urn:microsoft.com/office/officeart/2005/8/layout/hierarchy1"/>
    <dgm:cxn modelId="{19C9D424-E4D6-4D15-A5FE-824BFBF8B6F9}" type="presOf" srcId="{E87B8919-14FB-464A-84BE-BDA4226D6DB6}" destId="{AF990DC1-B1CE-474A-8154-C28F7940717C}" srcOrd="0" destOrd="0" presId="urn:microsoft.com/office/officeart/2005/8/layout/hierarchy1"/>
    <dgm:cxn modelId="{21DC53A0-B69A-4AD1-AE77-A7E93A000D70}" type="presOf" srcId="{670A7A8C-023F-4A06-A8A0-CACEA15B8333}" destId="{7BAAAEB6-5160-4F8F-B489-2B81BDFF25C4}" srcOrd="0" destOrd="0" presId="urn:microsoft.com/office/officeart/2005/8/layout/hierarchy1"/>
    <dgm:cxn modelId="{24F3E684-286D-4E22-9E12-672B3B2131F3}" type="presOf" srcId="{A08032EE-3FF9-4F78-98B0-B6906C9ECA4D}" destId="{57FFAD82-C6E3-4533-97FB-D05E4467FC2C}" srcOrd="0" destOrd="0" presId="urn:microsoft.com/office/officeart/2005/8/layout/hierarchy1"/>
    <dgm:cxn modelId="{CE3C7AE6-A649-40CD-805E-0C7D051DE48F}" srcId="{33D8CBFD-9208-4A87-AB76-9BFCB0105E9B}" destId="{B74F3CFD-D2C4-45EB-97D4-28BA765AA7ED}" srcOrd="1" destOrd="0" parTransId="{4407B271-4A20-47B6-82AA-50B09FA499CE}" sibTransId="{D0D0284E-012D-4362-9263-A1CCD8DC2059}"/>
    <dgm:cxn modelId="{FF894B0E-E2B9-40CC-B637-D406F995A6A8}" type="presOf" srcId="{CA7602FA-6996-4490-B2D9-C905FD0E3E90}" destId="{6082E00A-E7E1-490A-AEFD-789AD79EFFB2}" srcOrd="0" destOrd="0" presId="urn:microsoft.com/office/officeart/2005/8/layout/hierarchy1"/>
    <dgm:cxn modelId="{5EA22FF4-D768-426C-A132-FE26A1717EA3}" srcId="{9019141A-EC4A-4C25-A945-59A392F564E9}" destId="{97D1804C-ABBC-4157-B27A-F750D5696D53}" srcOrd="0" destOrd="0" parTransId="{06DC6801-909C-4522-9590-A095A47C56B5}" sibTransId="{D9F154BB-AA01-4F33-8C93-913FF9F8C980}"/>
    <dgm:cxn modelId="{6B6052D2-8663-4C5A-9633-6D0B7D86619F}" srcId="{670A7A8C-023F-4A06-A8A0-CACEA15B8333}" destId="{74342E17-AF7C-4439-8218-8F335B44EA1F}" srcOrd="0" destOrd="0" parTransId="{CF305847-F15D-4914-A766-CB954DBB0BD8}" sibTransId="{98B2E5AA-7340-4349-A69C-6011D6B96F4C}"/>
    <dgm:cxn modelId="{23373E67-C7FF-4450-A651-1B64F9DB73E5}" type="presOf" srcId="{8D7E87E2-2AC4-4B9B-AB08-DC0BCCA91979}" destId="{8D7BC471-3EB6-4A29-90F2-E2C67C53F841}" srcOrd="0" destOrd="0" presId="urn:microsoft.com/office/officeart/2005/8/layout/hierarchy1"/>
    <dgm:cxn modelId="{1C3422E3-65D9-4425-B980-06EA3D691A95}" type="presOf" srcId="{5B80B044-F348-420E-9561-8CC1FE0DDA6A}" destId="{F7D8FC4B-9F81-47B4-8D32-9E1467B5904D}" srcOrd="0" destOrd="0" presId="urn:microsoft.com/office/officeart/2005/8/layout/hierarchy1"/>
    <dgm:cxn modelId="{F8EDB7E3-D6EA-457F-A38F-59393D3EAAD7}" srcId="{5B80B044-F348-420E-9561-8CC1FE0DDA6A}" destId="{6E7BE1A1-C66A-4950-9382-0E83F0B2DBC4}" srcOrd="0" destOrd="0" parTransId="{8D7E87E2-2AC4-4B9B-AB08-DC0BCCA91979}" sibTransId="{7A26FE9D-3E3D-4765-8555-D0B03840EF2D}"/>
    <dgm:cxn modelId="{DDA491B3-5CD1-40B1-9A4D-D022DA3D3241}" type="presOf" srcId="{F79C828B-14D3-4077-A807-4218369B139E}" destId="{2876DACA-2E4B-447A-B9C1-FA1E7419CBF2}" srcOrd="0" destOrd="0" presId="urn:microsoft.com/office/officeart/2005/8/layout/hierarchy1"/>
    <dgm:cxn modelId="{003CB783-CCFA-4581-8653-69A17F4EB191}" srcId="{97D1804C-ABBC-4157-B27A-F750D5696D53}" destId="{670A7A8C-023F-4A06-A8A0-CACEA15B8333}" srcOrd="0" destOrd="0" parTransId="{CA7602FA-6996-4490-B2D9-C905FD0E3E90}" sibTransId="{152BE040-3438-4E8B-81F7-DA1AEA1C12D7}"/>
    <dgm:cxn modelId="{39A55A4E-5C01-4D92-96F3-623F764D19B4}" type="presOf" srcId="{CDAB50DD-153F-4152-A765-AA26B1B673A7}" destId="{25CB1C49-0C44-4425-8A31-0A03FCF85F6D}" srcOrd="0" destOrd="0" presId="urn:microsoft.com/office/officeart/2005/8/layout/hierarchy1"/>
    <dgm:cxn modelId="{EE08F164-E5CF-4FA0-85B4-2E5D1F47AB46}" type="presOf" srcId="{97D1804C-ABBC-4157-B27A-F750D5696D53}" destId="{EEA95D72-BF8B-413D-90FE-1131107F87D6}" srcOrd="0" destOrd="0" presId="urn:microsoft.com/office/officeart/2005/8/layout/hierarchy1"/>
    <dgm:cxn modelId="{478C6CA4-421C-4304-8C3F-DB9A64385291}" type="presOf" srcId="{CF305847-F15D-4914-A766-CB954DBB0BD8}" destId="{B2E1ED97-1CAB-4D41-B67C-42FD7CC7D11E}" srcOrd="0" destOrd="0" presId="urn:microsoft.com/office/officeart/2005/8/layout/hierarchy1"/>
    <dgm:cxn modelId="{ADB4C59A-7C1D-4B82-B998-32DF6AB39EB5}" type="presOf" srcId="{AAADAA91-54EC-4E19-B6E4-7681E96B30C0}" destId="{9B9CDEE8-63AB-4B9B-B2DC-68A905ABEFE1}" srcOrd="0" destOrd="0" presId="urn:microsoft.com/office/officeart/2005/8/layout/hierarchy1"/>
    <dgm:cxn modelId="{EC4288EA-0D2A-48B8-B977-AC384DE8BDDE}" type="presOf" srcId="{6E7BE1A1-C66A-4950-9382-0E83F0B2DBC4}" destId="{40119B41-9532-417D-BB97-956A85C1EA72}" srcOrd="0" destOrd="0" presId="urn:microsoft.com/office/officeart/2005/8/layout/hierarchy1"/>
    <dgm:cxn modelId="{45854E98-BC41-49AE-972C-852D86DEE100}" type="presOf" srcId="{9019141A-EC4A-4C25-A945-59A392F564E9}" destId="{7CFE56A9-9F78-4E5A-BFD4-FF49E127B6EB}" srcOrd="0" destOrd="0" presId="urn:microsoft.com/office/officeart/2005/8/layout/hierarchy1"/>
    <dgm:cxn modelId="{552FEBB5-F47E-4C1E-8EEF-BA1916593740}" type="presOf" srcId="{4407B271-4A20-47B6-82AA-50B09FA499CE}" destId="{32475303-5A22-4EBB-8A15-1FADE2C4E86C}" srcOrd="0" destOrd="0" presId="urn:microsoft.com/office/officeart/2005/8/layout/hierarchy1"/>
    <dgm:cxn modelId="{5B8AC269-4692-45A9-B53B-F3DC2EF2A046}" srcId="{57C9D1AC-0D4B-44A4-B078-0135592E83CA}" destId="{5B80B044-F348-420E-9561-8CC1FE0DDA6A}" srcOrd="0" destOrd="0" parTransId="{FDAA4922-337E-421A-872E-C4D67F43A028}" sibTransId="{EBB137C5-C5EC-47E1-A26F-4DEFC8DBAF91}"/>
    <dgm:cxn modelId="{08F658A9-D408-42AC-B2C6-3E344FF978B9}" srcId="{57C9D1AC-0D4B-44A4-B078-0135592E83CA}" destId="{33D8CBFD-9208-4A87-AB76-9BFCB0105E9B}" srcOrd="1" destOrd="0" parTransId="{4F2AE078-2A93-4818-AF1E-6A3C49AAE10E}" sibTransId="{34C06262-F309-4334-BDF9-7F43B6E51B6C}"/>
    <dgm:cxn modelId="{AB6CD7B6-5F71-4BD9-A1AA-508E50BE83A5}" srcId="{97D1804C-ABBC-4157-B27A-F750D5696D53}" destId="{CDAB50DD-153F-4152-A765-AA26B1B673A7}" srcOrd="1" destOrd="0" parTransId="{80CF83CF-CCF1-4B2D-8337-BC73354BD362}" sibTransId="{DE6EE45D-7197-49AD-97C1-1A398E735CC1}"/>
    <dgm:cxn modelId="{8877C7B4-BFFF-4CFD-BF41-084F5040C0F7}" type="presParOf" srcId="{8B9081C6-2425-4387-9164-83F929A4FB6F}" destId="{4E248243-5648-42B4-9001-02964D2CD2C1}" srcOrd="0" destOrd="0" presId="urn:microsoft.com/office/officeart/2005/8/layout/hierarchy1"/>
    <dgm:cxn modelId="{FC446BB6-7D9E-4B00-8B02-E03591CB5D96}" type="presParOf" srcId="{4E248243-5648-42B4-9001-02964D2CD2C1}" destId="{C39350B1-A497-4C09-90DC-999379A1931E}" srcOrd="0" destOrd="0" presId="urn:microsoft.com/office/officeart/2005/8/layout/hierarchy1"/>
    <dgm:cxn modelId="{604EF9CC-AF85-4C5C-A344-999112D03D08}" type="presParOf" srcId="{C39350B1-A497-4C09-90DC-999379A1931E}" destId="{5C6556A8-5C07-4888-BF1B-BC7B0532820C}" srcOrd="0" destOrd="0" presId="urn:microsoft.com/office/officeart/2005/8/layout/hierarchy1"/>
    <dgm:cxn modelId="{64C49685-E6BF-4415-867B-ED4D6DA9B8F5}" type="presParOf" srcId="{C39350B1-A497-4C09-90DC-999379A1931E}" destId="{7CFE56A9-9F78-4E5A-BFD4-FF49E127B6EB}" srcOrd="1" destOrd="0" presId="urn:microsoft.com/office/officeart/2005/8/layout/hierarchy1"/>
    <dgm:cxn modelId="{7061439A-61C1-484D-A1A4-2E9921103A94}" type="presParOf" srcId="{4E248243-5648-42B4-9001-02964D2CD2C1}" destId="{3032A866-3DA8-430A-877B-74B8843A203E}" srcOrd="1" destOrd="0" presId="urn:microsoft.com/office/officeart/2005/8/layout/hierarchy1"/>
    <dgm:cxn modelId="{780618BB-427E-4B55-9BB6-317A2C84F4EC}" type="presParOf" srcId="{3032A866-3DA8-430A-877B-74B8843A203E}" destId="{FBA1D30D-89B2-41C7-81EF-062159434BBA}" srcOrd="0" destOrd="0" presId="urn:microsoft.com/office/officeart/2005/8/layout/hierarchy1"/>
    <dgm:cxn modelId="{63FE182E-84C8-4873-88A0-6596AE26486D}" type="presParOf" srcId="{3032A866-3DA8-430A-877B-74B8843A203E}" destId="{55699063-347F-4EE7-B517-4ACCE00030E8}" srcOrd="1" destOrd="0" presId="urn:microsoft.com/office/officeart/2005/8/layout/hierarchy1"/>
    <dgm:cxn modelId="{ED61516A-1FBC-4433-8960-34D510412D23}" type="presParOf" srcId="{55699063-347F-4EE7-B517-4ACCE00030E8}" destId="{28496EE2-621F-4D0D-92D5-7FC2894089D2}" srcOrd="0" destOrd="0" presId="urn:microsoft.com/office/officeart/2005/8/layout/hierarchy1"/>
    <dgm:cxn modelId="{E548E068-4D6D-4DD2-B661-EAE4EFB63AB9}" type="presParOf" srcId="{28496EE2-621F-4D0D-92D5-7FC2894089D2}" destId="{BAFDAF26-D8A4-4902-836B-460E9743A314}" srcOrd="0" destOrd="0" presId="urn:microsoft.com/office/officeart/2005/8/layout/hierarchy1"/>
    <dgm:cxn modelId="{CAE10578-08B4-4B0F-B79D-33FBAE379A7A}" type="presParOf" srcId="{28496EE2-621F-4D0D-92D5-7FC2894089D2}" destId="{EEA95D72-BF8B-413D-90FE-1131107F87D6}" srcOrd="1" destOrd="0" presId="urn:microsoft.com/office/officeart/2005/8/layout/hierarchy1"/>
    <dgm:cxn modelId="{A8679172-CA10-43C1-9492-FCD809EAA1CF}" type="presParOf" srcId="{55699063-347F-4EE7-B517-4ACCE00030E8}" destId="{D580B1DC-B2F0-4297-A1E1-E47E4FBD8670}" srcOrd="1" destOrd="0" presId="urn:microsoft.com/office/officeart/2005/8/layout/hierarchy1"/>
    <dgm:cxn modelId="{6CB4EB98-B741-4F54-9B92-6358A94A019C}" type="presParOf" srcId="{D580B1DC-B2F0-4297-A1E1-E47E4FBD8670}" destId="{6082E00A-E7E1-490A-AEFD-789AD79EFFB2}" srcOrd="0" destOrd="0" presId="urn:microsoft.com/office/officeart/2005/8/layout/hierarchy1"/>
    <dgm:cxn modelId="{891E6411-C875-48B1-BA3A-1A885FBA3699}" type="presParOf" srcId="{D580B1DC-B2F0-4297-A1E1-E47E4FBD8670}" destId="{6A53AF54-E0CA-4411-B42B-5B1B4915137E}" srcOrd="1" destOrd="0" presId="urn:microsoft.com/office/officeart/2005/8/layout/hierarchy1"/>
    <dgm:cxn modelId="{A7097BD2-3785-4503-8205-4E71875EE8E8}" type="presParOf" srcId="{6A53AF54-E0CA-4411-B42B-5B1B4915137E}" destId="{CFC1E792-5973-4958-AFE4-BE05A9B1C2C2}" srcOrd="0" destOrd="0" presId="urn:microsoft.com/office/officeart/2005/8/layout/hierarchy1"/>
    <dgm:cxn modelId="{378B9082-90E5-48C5-9A86-CC815C085579}" type="presParOf" srcId="{CFC1E792-5973-4958-AFE4-BE05A9B1C2C2}" destId="{AD59B34A-00CB-4054-9233-3084B247E213}" srcOrd="0" destOrd="0" presId="urn:microsoft.com/office/officeart/2005/8/layout/hierarchy1"/>
    <dgm:cxn modelId="{209DFC54-5EB5-4C39-8B51-6713E95A1980}" type="presParOf" srcId="{CFC1E792-5973-4958-AFE4-BE05A9B1C2C2}" destId="{7BAAAEB6-5160-4F8F-B489-2B81BDFF25C4}" srcOrd="1" destOrd="0" presId="urn:microsoft.com/office/officeart/2005/8/layout/hierarchy1"/>
    <dgm:cxn modelId="{75E36AF1-7837-4468-99AB-998DB1D13EC8}" type="presParOf" srcId="{6A53AF54-E0CA-4411-B42B-5B1B4915137E}" destId="{BD5D8AF9-05B5-4364-A55D-264B1AC7B2FB}" srcOrd="1" destOrd="0" presId="urn:microsoft.com/office/officeart/2005/8/layout/hierarchy1"/>
    <dgm:cxn modelId="{90AF61BC-8310-45A2-8297-B2277D4FE2AF}" type="presParOf" srcId="{BD5D8AF9-05B5-4364-A55D-264B1AC7B2FB}" destId="{B2E1ED97-1CAB-4D41-B67C-42FD7CC7D11E}" srcOrd="0" destOrd="0" presId="urn:microsoft.com/office/officeart/2005/8/layout/hierarchy1"/>
    <dgm:cxn modelId="{3388DB24-7BAA-441D-A8F5-4CC36D3D1C60}" type="presParOf" srcId="{BD5D8AF9-05B5-4364-A55D-264B1AC7B2FB}" destId="{6A4E1CC1-69D4-4116-BF85-C6E7A0C84241}" srcOrd="1" destOrd="0" presId="urn:microsoft.com/office/officeart/2005/8/layout/hierarchy1"/>
    <dgm:cxn modelId="{6DAD39FD-06B8-4F5A-AE10-A467010F3569}" type="presParOf" srcId="{6A4E1CC1-69D4-4116-BF85-C6E7A0C84241}" destId="{256AB842-6713-4ED4-BE69-8FB433AD437E}" srcOrd="0" destOrd="0" presId="urn:microsoft.com/office/officeart/2005/8/layout/hierarchy1"/>
    <dgm:cxn modelId="{5BD67711-64BB-4EC0-8F25-A5AF9357C7DF}" type="presParOf" srcId="{256AB842-6713-4ED4-BE69-8FB433AD437E}" destId="{EFB64D91-CA76-4909-B67C-7AE88F44BF9D}" srcOrd="0" destOrd="0" presId="urn:microsoft.com/office/officeart/2005/8/layout/hierarchy1"/>
    <dgm:cxn modelId="{88F27B0F-A0A9-4C18-8B0B-BA780BE88443}" type="presParOf" srcId="{256AB842-6713-4ED4-BE69-8FB433AD437E}" destId="{478FFB12-E6F1-42A3-854F-58BE9C6E5C10}" srcOrd="1" destOrd="0" presId="urn:microsoft.com/office/officeart/2005/8/layout/hierarchy1"/>
    <dgm:cxn modelId="{E99C8515-8963-4335-9526-E636DF50B025}" type="presParOf" srcId="{6A4E1CC1-69D4-4116-BF85-C6E7A0C84241}" destId="{FB7A81CF-D210-4658-BABB-E3F4BC47D852}" srcOrd="1" destOrd="0" presId="urn:microsoft.com/office/officeart/2005/8/layout/hierarchy1"/>
    <dgm:cxn modelId="{35471B29-A6F5-4689-93D7-451835A4EB9F}" type="presParOf" srcId="{D580B1DC-B2F0-4297-A1E1-E47E4FBD8670}" destId="{A48A55D8-17B1-41D6-B99D-9EC75283F4B1}" srcOrd="2" destOrd="0" presId="urn:microsoft.com/office/officeart/2005/8/layout/hierarchy1"/>
    <dgm:cxn modelId="{5E676470-C0C4-46D4-877C-04803AD0D2DF}" type="presParOf" srcId="{D580B1DC-B2F0-4297-A1E1-E47E4FBD8670}" destId="{BAD066F3-74D4-452C-8037-932B1A0A8EBA}" srcOrd="3" destOrd="0" presId="urn:microsoft.com/office/officeart/2005/8/layout/hierarchy1"/>
    <dgm:cxn modelId="{B651DE6E-1465-4593-A306-3BDEF0CFCE6D}" type="presParOf" srcId="{BAD066F3-74D4-452C-8037-932B1A0A8EBA}" destId="{9729B6BB-3715-46C7-A129-E5813FF8EF9D}" srcOrd="0" destOrd="0" presId="urn:microsoft.com/office/officeart/2005/8/layout/hierarchy1"/>
    <dgm:cxn modelId="{ABF90BAC-C868-492B-A494-82FE39484094}" type="presParOf" srcId="{9729B6BB-3715-46C7-A129-E5813FF8EF9D}" destId="{E45A2C67-6645-4FBB-BA9D-FBFB7FA3891E}" srcOrd="0" destOrd="0" presId="urn:microsoft.com/office/officeart/2005/8/layout/hierarchy1"/>
    <dgm:cxn modelId="{F8E16E80-4186-48A2-B77F-18616428B1E0}" type="presParOf" srcId="{9729B6BB-3715-46C7-A129-E5813FF8EF9D}" destId="{25CB1C49-0C44-4425-8A31-0A03FCF85F6D}" srcOrd="1" destOrd="0" presId="urn:microsoft.com/office/officeart/2005/8/layout/hierarchy1"/>
    <dgm:cxn modelId="{5A1B17A5-24AA-4B46-B67B-C1BE84BC5662}" type="presParOf" srcId="{BAD066F3-74D4-452C-8037-932B1A0A8EBA}" destId="{102F1E22-A597-4C45-822D-78F1C2B0B100}" srcOrd="1" destOrd="0" presId="urn:microsoft.com/office/officeart/2005/8/layout/hierarchy1"/>
    <dgm:cxn modelId="{73231A9B-2477-434F-A6AF-B1429AD69AF2}" type="presParOf" srcId="{102F1E22-A597-4C45-822D-78F1C2B0B100}" destId="{2876DACA-2E4B-447A-B9C1-FA1E7419CBF2}" srcOrd="0" destOrd="0" presId="urn:microsoft.com/office/officeart/2005/8/layout/hierarchy1"/>
    <dgm:cxn modelId="{7A133E64-BE15-430A-AA5F-4710B7BD1BBB}" type="presParOf" srcId="{102F1E22-A597-4C45-822D-78F1C2B0B100}" destId="{494EF839-6F2D-493C-A61E-20F4C48B2A7C}" srcOrd="1" destOrd="0" presId="urn:microsoft.com/office/officeart/2005/8/layout/hierarchy1"/>
    <dgm:cxn modelId="{AB768FC3-4A9A-4E8A-862A-F86867928591}" type="presParOf" srcId="{494EF839-6F2D-493C-A61E-20F4C48B2A7C}" destId="{E0593035-C913-4512-967F-CC6F90E83763}" srcOrd="0" destOrd="0" presId="urn:microsoft.com/office/officeart/2005/8/layout/hierarchy1"/>
    <dgm:cxn modelId="{7D2B601C-E57D-40C0-A5F5-791972EC8E86}" type="presParOf" srcId="{E0593035-C913-4512-967F-CC6F90E83763}" destId="{F1636513-4AA9-46A5-87AD-860BD28A1589}" srcOrd="0" destOrd="0" presId="urn:microsoft.com/office/officeart/2005/8/layout/hierarchy1"/>
    <dgm:cxn modelId="{9CFC04E6-1FCA-4A87-BBB5-F3EDA800E160}" type="presParOf" srcId="{E0593035-C913-4512-967F-CC6F90E83763}" destId="{A01C2A7E-20AA-477B-85D0-C35DD0968F19}" srcOrd="1" destOrd="0" presId="urn:microsoft.com/office/officeart/2005/8/layout/hierarchy1"/>
    <dgm:cxn modelId="{8A87B91F-30E5-492A-9001-ACD4C4C1EC1D}" type="presParOf" srcId="{494EF839-6F2D-493C-A61E-20F4C48B2A7C}" destId="{11271191-24C0-4863-8555-E313CCED1A74}" srcOrd="1" destOrd="0" presId="urn:microsoft.com/office/officeart/2005/8/layout/hierarchy1"/>
    <dgm:cxn modelId="{71A03F58-DD8B-47F2-A18F-EA3D935DD98D}" type="presParOf" srcId="{102F1E22-A597-4C45-822D-78F1C2B0B100}" destId="{57FFAD82-C6E3-4533-97FB-D05E4467FC2C}" srcOrd="2" destOrd="0" presId="urn:microsoft.com/office/officeart/2005/8/layout/hierarchy1"/>
    <dgm:cxn modelId="{843E511B-82E0-4161-AAE7-FA4CF6708FA5}" type="presParOf" srcId="{102F1E22-A597-4C45-822D-78F1C2B0B100}" destId="{D097E1C6-098F-426A-9A36-5175C0C72B79}" srcOrd="3" destOrd="0" presId="urn:microsoft.com/office/officeart/2005/8/layout/hierarchy1"/>
    <dgm:cxn modelId="{F24180F8-9135-41EA-9084-44A2C4390FB4}" type="presParOf" srcId="{D097E1C6-098F-426A-9A36-5175C0C72B79}" destId="{37AB270E-7DF1-4BCB-943A-FFFEAB7B9BEB}" srcOrd="0" destOrd="0" presId="urn:microsoft.com/office/officeart/2005/8/layout/hierarchy1"/>
    <dgm:cxn modelId="{F4B60F93-182A-461F-AF7C-2FB54126E7DD}" type="presParOf" srcId="{37AB270E-7DF1-4BCB-943A-FFFEAB7B9BEB}" destId="{9AEEBEDD-D539-4FCF-BB0C-7D7448A79A3B}" srcOrd="0" destOrd="0" presId="urn:microsoft.com/office/officeart/2005/8/layout/hierarchy1"/>
    <dgm:cxn modelId="{BFD87E14-0455-41DC-9384-0F7C36864015}" type="presParOf" srcId="{37AB270E-7DF1-4BCB-943A-FFFEAB7B9BEB}" destId="{3A8FEE3C-A827-49A7-8CD7-05403610EB9B}" srcOrd="1" destOrd="0" presId="urn:microsoft.com/office/officeart/2005/8/layout/hierarchy1"/>
    <dgm:cxn modelId="{16389A27-513C-4CCE-8888-C24B8F95AFE2}" type="presParOf" srcId="{D097E1C6-098F-426A-9A36-5175C0C72B79}" destId="{B340270D-1CC8-4918-84DE-CE59D3921476}" srcOrd="1" destOrd="0" presId="urn:microsoft.com/office/officeart/2005/8/layout/hierarchy1"/>
    <dgm:cxn modelId="{74EB4362-1B1A-4920-9681-1AEC519C9BBC}" type="presParOf" srcId="{3032A866-3DA8-430A-877B-74B8843A203E}" destId="{AF990DC1-B1CE-474A-8154-C28F7940717C}" srcOrd="2" destOrd="0" presId="urn:microsoft.com/office/officeart/2005/8/layout/hierarchy1"/>
    <dgm:cxn modelId="{2BA5E6B9-7126-495C-9938-C20879945A48}" type="presParOf" srcId="{3032A866-3DA8-430A-877B-74B8843A203E}" destId="{11AB451A-5988-4DCA-A4C4-C0597CEC9C17}" srcOrd="3" destOrd="0" presId="urn:microsoft.com/office/officeart/2005/8/layout/hierarchy1"/>
    <dgm:cxn modelId="{40859BDF-04CA-4A86-9243-1416B01A7E67}" type="presParOf" srcId="{11AB451A-5988-4DCA-A4C4-C0597CEC9C17}" destId="{CC2F7D53-F673-43B1-B9B2-F7B686432C19}" srcOrd="0" destOrd="0" presId="urn:microsoft.com/office/officeart/2005/8/layout/hierarchy1"/>
    <dgm:cxn modelId="{5693E7EE-380E-47BE-A389-796B7BE9782C}" type="presParOf" srcId="{CC2F7D53-F673-43B1-B9B2-F7B686432C19}" destId="{12AD6EA3-6859-431B-8E42-3D24FBC30CC8}" srcOrd="0" destOrd="0" presId="urn:microsoft.com/office/officeart/2005/8/layout/hierarchy1"/>
    <dgm:cxn modelId="{69DBC5FD-176A-4103-A635-DAFD2EF2DF61}" type="presParOf" srcId="{CC2F7D53-F673-43B1-B9B2-F7B686432C19}" destId="{2487B847-2EC9-4008-B674-94AF7412A490}" srcOrd="1" destOrd="0" presId="urn:microsoft.com/office/officeart/2005/8/layout/hierarchy1"/>
    <dgm:cxn modelId="{AF581709-6617-45C5-B922-D4A19082143F}" type="presParOf" srcId="{11AB451A-5988-4DCA-A4C4-C0597CEC9C17}" destId="{54279394-0272-4623-AC09-83BE4EB0C633}" srcOrd="1" destOrd="0" presId="urn:microsoft.com/office/officeart/2005/8/layout/hierarchy1"/>
    <dgm:cxn modelId="{A0AA0068-A5B3-4BFE-BFB5-5DF4EADB4CCA}" type="presParOf" srcId="{54279394-0272-4623-AC09-83BE4EB0C633}" destId="{801C2C8E-D241-42D3-95D6-FF8FC70467A3}" srcOrd="0" destOrd="0" presId="urn:microsoft.com/office/officeart/2005/8/layout/hierarchy1"/>
    <dgm:cxn modelId="{DBE678D6-3C3F-4082-A536-90045C891387}" type="presParOf" srcId="{54279394-0272-4623-AC09-83BE4EB0C633}" destId="{AE063D6F-F63E-4EA6-B1DA-9CC0F8C75DFE}" srcOrd="1" destOrd="0" presId="urn:microsoft.com/office/officeart/2005/8/layout/hierarchy1"/>
    <dgm:cxn modelId="{569EEA20-7DA7-4D0E-9F59-56A2BEEFCA7E}" type="presParOf" srcId="{AE063D6F-F63E-4EA6-B1DA-9CC0F8C75DFE}" destId="{BE942994-35DD-4F30-9108-971BD43B91C2}" srcOrd="0" destOrd="0" presId="urn:microsoft.com/office/officeart/2005/8/layout/hierarchy1"/>
    <dgm:cxn modelId="{792D4707-44B9-4AEC-B9EE-86EC249390AE}" type="presParOf" srcId="{BE942994-35DD-4F30-9108-971BD43B91C2}" destId="{EFF94003-3C10-4F33-8595-A06D9F2010E0}" srcOrd="0" destOrd="0" presId="urn:microsoft.com/office/officeart/2005/8/layout/hierarchy1"/>
    <dgm:cxn modelId="{FB7B6573-5AE0-4F1D-B30C-4023044B2C2E}" type="presParOf" srcId="{BE942994-35DD-4F30-9108-971BD43B91C2}" destId="{F7D8FC4B-9F81-47B4-8D32-9E1467B5904D}" srcOrd="1" destOrd="0" presId="urn:microsoft.com/office/officeart/2005/8/layout/hierarchy1"/>
    <dgm:cxn modelId="{0057BACC-93B7-430B-9EF3-E82F4DB18726}" type="presParOf" srcId="{AE063D6F-F63E-4EA6-B1DA-9CC0F8C75DFE}" destId="{FE29B97A-71D0-484C-8378-92CE33489AF1}" srcOrd="1" destOrd="0" presId="urn:microsoft.com/office/officeart/2005/8/layout/hierarchy1"/>
    <dgm:cxn modelId="{AE994FFB-D048-45B6-B224-8AF31CF56509}" type="presParOf" srcId="{FE29B97A-71D0-484C-8378-92CE33489AF1}" destId="{8D7BC471-3EB6-4A29-90F2-E2C67C53F841}" srcOrd="0" destOrd="0" presId="urn:microsoft.com/office/officeart/2005/8/layout/hierarchy1"/>
    <dgm:cxn modelId="{A37663E6-E6F9-4EF1-A0B3-8355B7206315}" type="presParOf" srcId="{FE29B97A-71D0-484C-8378-92CE33489AF1}" destId="{438C5E10-9301-4C60-A72A-2FB75B5A52C0}" srcOrd="1" destOrd="0" presId="urn:microsoft.com/office/officeart/2005/8/layout/hierarchy1"/>
    <dgm:cxn modelId="{C84A81D9-C39E-42CA-9FB0-ABC64E2C7634}" type="presParOf" srcId="{438C5E10-9301-4C60-A72A-2FB75B5A52C0}" destId="{A75AC438-D8D2-4674-84D2-663580A955F3}" srcOrd="0" destOrd="0" presId="urn:microsoft.com/office/officeart/2005/8/layout/hierarchy1"/>
    <dgm:cxn modelId="{387FC095-B413-47AE-BD8D-AB6DAE54B11B}" type="presParOf" srcId="{A75AC438-D8D2-4674-84D2-663580A955F3}" destId="{122D6A47-459B-4F0D-B805-AA96764C6AD6}" srcOrd="0" destOrd="0" presId="urn:microsoft.com/office/officeart/2005/8/layout/hierarchy1"/>
    <dgm:cxn modelId="{7EC569FE-85E6-4314-9690-9C32FA4C1575}" type="presParOf" srcId="{A75AC438-D8D2-4674-84D2-663580A955F3}" destId="{40119B41-9532-417D-BB97-956A85C1EA72}" srcOrd="1" destOrd="0" presId="urn:microsoft.com/office/officeart/2005/8/layout/hierarchy1"/>
    <dgm:cxn modelId="{3AC18038-1050-4304-9A69-01DE910C7DC5}" type="presParOf" srcId="{438C5E10-9301-4C60-A72A-2FB75B5A52C0}" destId="{7F54C5EC-0C60-4FF3-A70F-71716D080D96}" srcOrd="1" destOrd="0" presId="urn:microsoft.com/office/officeart/2005/8/layout/hierarchy1"/>
    <dgm:cxn modelId="{A32C1476-C59B-44E2-8984-51D60AF0D70C}" type="presParOf" srcId="{54279394-0272-4623-AC09-83BE4EB0C633}" destId="{0F049742-23DC-47F9-944C-A652B7D3CB89}" srcOrd="2" destOrd="0" presId="urn:microsoft.com/office/officeart/2005/8/layout/hierarchy1"/>
    <dgm:cxn modelId="{7B079351-F95A-4E57-A8BA-22E0DC144B75}" type="presParOf" srcId="{54279394-0272-4623-AC09-83BE4EB0C633}" destId="{158524B2-D15A-4A1A-BA70-96851F12A041}" srcOrd="3" destOrd="0" presId="urn:microsoft.com/office/officeart/2005/8/layout/hierarchy1"/>
    <dgm:cxn modelId="{244E769D-4517-4287-A4CF-39B5F6F1259C}" type="presParOf" srcId="{158524B2-D15A-4A1A-BA70-96851F12A041}" destId="{974F4543-2FA2-4BF6-B0E1-76CC60E3A7C6}" srcOrd="0" destOrd="0" presId="urn:microsoft.com/office/officeart/2005/8/layout/hierarchy1"/>
    <dgm:cxn modelId="{D50173B2-006E-49F4-A98F-E579FDA91CBA}" type="presParOf" srcId="{974F4543-2FA2-4BF6-B0E1-76CC60E3A7C6}" destId="{2FC54897-8351-4B06-BF49-10B202E84681}" srcOrd="0" destOrd="0" presId="urn:microsoft.com/office/officeart/2005/8/layout/hierarchy1"/>
    <dgm:cxn modelId="{07CBF1CB-16B2-406B-A116-C11AFDECBDC6}" type="presParOf" srcId="{974F4543-2FA2-4BF6-B0E1-76CC60E3A7C6}" destId="{BA03415F-052A-475E-A64C-29DA2E412C4B}" srcOrd="1" destOrd="0" presId="urn:microsoft.com/office/officeart/2005/8/layout/hierarchy1"/>
    <dgm:cxn modelId="{659F3339-0B16-4C5C-B79C-618A2EF5D40E}" type="presParOf" srcId="{158524B2-D15A-4A1A-BA70-96851F12A041}" destId="{26E13A95-81DB-47EE-B875-81D197854A1C}" srcOrd="1" destOrd="0" presId="urn:microsoft.com/office/officeart/2005/8/layout/hierarchy1"/>
    <dgm:cxn modelId="{226108DB-8476-48FF-B1A0-54A68BE22558}" type="presParOf" srcId="{26E13A95-81DB-47EE-B875-81D197854A1C}" destId="{E76BD8F8-9861-4739-A727-182E1E529763}" srcOrd="0" destOrd="0" presId="urn:microsoft.com/office/officeart/2005/8/layout/hierarchy1"/>
    <dgm:cxn modelId="{E16531F9-5412-4FA2-B67A-53BEBB0946B1}" type="presParOf" srcId="{26E13A95-81DB-47EE-B875-81D197854A1C}" destId="{5CEEC4D2-FDD6-4DC0-BCA0-3C3E54A23EF7}" srcOrd="1" destOrd="0" presId="urn:microsoft.com/office/officeart/2005/8/layout/hierarchy1"/>
    <dgm:cxn modelId="{D4FD6B4E-7D5B-4D33-B53E-6C7763C90F1A}" type="presParOf" srcId="{5CEEC4D2-FDD6-4DC0-BCA0-3C3E54A23EF7}" destId="{F3D7BB81-6BCC-4633-BD13-D019C0D50BF3}" srcOrd="0" destOrd="0" presId="urn:microsoft.com/office/officeart/2005/8/layout/hierarchy1"/>
    <dgm:cxn modelId="{B0B101A0-9558-43C2-8EFE-740BD936B603}" type="presParOf" srcId="{F3D7BB81-6BCC-4633-BD13-D019C0D50BF3}" destId="{2BBB113A-5998-4EF6-834E-454EF7AF6828}" srcOrd="0" destOrd="0" presId="urn:microsoft.com/office/officeart/2005/8/layout/hierarchy1"/>
    <dgm:cxn modelId="{D9D626EF-9638-4F79-8AC1-A75426FD31F0}" type="presParOf" srcId="{F3D7BB81-6BCC-4633-BD13-D019C0D50BF3}" destId="{9B9CDEE8-63AB-4B9B-B2DC-68A905ABEFE1}" srcOrd="1" destOrd="0" presId="urn:microsoft.com/office/officeart/2005/8/layout/hierarchy1"/>
    <dgm:cxn modelId="{FB1F7D9C-7DBC-4DE9-9072-01322E059C44}" type="presParOf" srcId="{5CEEC4D2-FDD6-4DC0-BCA0-3C3E54A23EF7}" destId="{55AF67CE-DAF2-41D5-B984-3FA7A3DBE10D}" srcOrd="1" destOrd="0" presId="urn:microsoft.com/office/officeart/2005/8/layout/hierarchy1"/>
    <dgm:cxn modelId="{0EE162DB-9A8A-4A62-980B-E017CA00DD3C}" type="presParOf" srcId="{26E13A95-81DB-47EE-B875-81D197854A1C}" destId="{32475303-5A22-4EBB-8A15-1FADE2C4E86C}" srcOrd="2" destOrd="0" presId="urn:microsoft.com/office/officeart/2005/8/layout/hierarchy1"/>
    <dgm:cxn modelId="{5A75A3B4-A6F5-472D-8DC4-3EFEFDC37CC0}" type="presParOf" srcId="{26E13A95-81DB-47EE-B875-81D197854A1C}" destId="{C2F435BD-75E4-4883-9E1A-210CA2BA7F78}" srcOrd="3" destOrd="0" presId="urn:microsoft.com/office/officeart/2005/8/layout/hierarchy1"/>
    <dgm:cxn modelId="{29CD29FA-6A09-45D0-8B3E-6B3CB7413E0F}" type="presParOf" srcId="{C2F435BD-75E4-4883-9E1A-210CA2BA7F78}" destId="{3D3D4D19-F9F0-4F47-9A2C-ADC6B7C0E2C8}" srcOrd="0" destOrd="0" presId="urn:microsoft.com/office/officeart/2005/8/layout/hierarchy1"/>
    <dgm:cxn modelId="{C7D426C3-AA74-44B5-9684-B839422940E6}" type="presParOf" srcId="{3D3D4D19-F9F0-4F47-9A2C-ADC6B7C0E2C8}" destId="{D6D0B78C-04CE-4089-A3FB-A186108E80CE}" srcOrd="0" destOrd="0" presId="urn:microsoft.com/office/officeart/2005/8/layout/hierarchy1"/>
    <dgm:cxn modelId="{CB6FDDBB-AC49-405F-8529-6E3B16B6466B}" type="presParOf" srcId="{3D3D4D19-F9F0-4F47-9A2C-ADC6B7C0E2C8}" destId="{2FD826A3-CAE9-40A2-80DF-BDDBF50A0AC9}" srcOrd="1" destOrd="0" presId="urn:microsoft.com/office/officeart/2005/8/layout/hierarchy1"/>
    <dgm:cxn modelId="{8C8A2E7A-3D61-4BC8-988D-110E1809F9AE}" type="presParOf" srcId="{C2F435BD-75E4-4883-9E1A-210CA2BA7F78}" destId="{57F0EEA4-BA9A-429A-91D1-98AF67A8BF5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1302A6-25D1-40E1-9354-B7E665ED1E4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D2D7974-7B8F-4CF4-AF70-CB5FE119E1FA}">
      <dgm:prSet phldrT="[文字]"/>
      <dgm:spPr/>
      <dgm:t>
        <a:bodyPr/>
        <a:lstStyle/>
        <a:p>
          <a:r>
            <a:rPr lang="zh-TW" dirty="0" smtClean="0">
              <a:solidFill>
                <a:schemeClr val="bg1">
                  <a:lumMod val="50000"/>
                </a:schemeClr>
              </a:solidFill>
            </a:rPr>
            <a:t>未遭遇</a:t>
          </a:r>
          <a:endParaRPr lang="en-US" altLang="zh-TW" dirty="0" smtClean="0">
            <a:solidFill>
              <a:schemeClr val="bg1">
                <a:lumMod val="50000"/>
              </a:schemeClr>
            </a:solidFill>
          </a:endParaRPr>
        </a:p>
        <a:p>
          <a:r>
            <a:rPr lang="zh-TW" dirty="0" smtClean="0">
              <a:solidFill>
                <a:schemeClr val="bg1">
                  <a:lumMod val="50000"/>
                </a:schemeClr>
              </a:solidFill>
            </a:rPr>
            <a:t>低空風切</a:t>
          </a:r>
          <a:endParaRPr lang="zh-TW" altLang="en-US" dirty="0">
            <a:solidFill>
              <a:schemeClr val="bg1">
                <a:lumMod val="50000"/>
              </a:schemeClr>
            </a:solidFill>
          </a:endParaRPr>
        </a:p>
      </dgm:t>
    </dgm:pt>
    <dgm:pt modelId="{F6E4DD39-57E7-4008-9EE1-FA79F3DBFB61}" type="parTrans" cxnId="{5E9E4E77-BB26-4931-ABED-E31C47312045}">
      <dgm:prSet/>
      <dgm:spPr/>
      <dgm:t>
        <a:bodyPr/>
        <a:lstStyle/>
        <a:p>
          <a:endParaRPr lang="zh-TW" altLang="en-US"/>
        </a:p>
      </dgm:t>
    </dgm:pt>
    <dgm:pt modelId="{03400BD1-F02C-4B41-A9D9-52DA1ED83E11}" type="sibTrans" cxnId="{5E9E4E77-BB26-4931-ABED-E31C47312045}">
      <dgm:prSet/>
      <dgm:spPr/>
      <dgm:t>
        <a:bodyPr/>
        <a:lstStyle/>
        <a:p>
          <a:endParaRPr lang="zh-TW" altLang="en-US"/>
        </a:p>
      </dgm:t>
    </dgm:pt>
    <dgm:pt modelId="{936E21B0-3DFA-4BAD-AEB0-45A20E8122E9}">
      <dgm:prSet phldrT="[文字]"/>
      <dgm:spPr/>
      <dgm:t>
        <a:bodyPr/>
        <a:lstStyle/>
        <a:p>
          <a:r>
            <a:rPr lang="zh-TW" dirty="0" smtClean="0">
              <a:solidFill>
                <a:schemeClr val="tx2"/>
              </a:solidFill>
            </a:rPr>
            <a:t>颱風</a:t>
          </a:r>
          <a:r>
            <a:rPr lang="zh-TW" altLang="en-US" dirty="0" smtClean="0">
              <a:solidFill>
                <a:schemeClr val="tx2"/>
              </a:solidFill>
            </a:rPr>
            <a:t> </a:t>
          </a:r>
          <a:r>
            <a:rPr lang="en-US" altLang="zh-TW" dirty="0" smtClean="0">
              <a:solidFill>
                <a:schemeClr val="tx2"/>
              </a:solidFill>
            </a:rPr>
            <a:t>–</a:t>
          </a:r>
          <a:r>
            <a:rPr lang="zh-TW" altLang="en-US" dirty="0" smtClean="0">
              <a:solidFill>
                <a:schemeClr val="tx2"/>
              </a:solidFill>
            </a:rPr>
            <a:t> </a:t>
          </a:r>
          <a:r>
            <a:rPr lang="en-US" altLang="zh-TW" dirty="0" smtClean="0">
              <a:solidFill>
                <a:schemeClr val="tx2"/>
              </a:solidFill>
            </a:rPr>
            <a:t>3</a:t>
          </a:r>
          <a:r>
            <a:rPr lang="zh-TW" altLang="en-US" dirty="0" smtClean="0">
              <a:solidFill>
                <a:schemeClr val="tx2"/>
              </a:solidFill>
            </a:rPr>
            <a:t>件</a:t>
          </a:r>
          <a:endParaRPr lang="en-US" altLang="zh-TW" dirty="0" smtClean="0">
            <a:solidFill>
              <a:schemeClr val="tx2"/>
            </a:solidFill>
          </a:endParaRPr>
        </a:p>
        <a:p>
          <a:r>
            <a:rPr lang="zh-TW" dirty="0" smtClean="0"/>
            <a:t>大陣雨影響能見度</a:t>
          </a:r>
          <a:endParaRPr lang="zh-TW" altLang="en-US" dirty="0"/>
        </a:p>
      </dgm:t>
    </dgm:pt>
    <dgm:pt modelId="{9C78EC90-2C2A-4A2C-9DF9-8F0817B1F489}" type="parTrans" cxnId="{38BEAAFC-714C-48F2-B0AC-671F4F11B23B}">
      <dgm:prSet/>
      <dgm:spPr/>
      <dgm:t>
        <a:bodyPr/>
        <a:lstStyle/>
        <a:p>
          <a:endParaRPr lang="zh-TW" altLang="en-US"/>
        </a:p>
      </dgm:t>
    </dgm:pt>
    <dgm:pt modelId="{C91EE07C-72A5-4558-A85D-E6C8FE0A5F3C}" type="sibTrans" cxnId="{38BEAAFC-714C-48F2-B0AC-671F4F11B23B}">
      <dgm:prSet/>
      <dgm:spPr/>
      <dgm:t>
        <a:bodyPr/>
        <a:lstStyle/>
        <a:p>
          <a:endParaRPr lang="zh-TW" altLang="en-US"/>
        </a:p>
      </dgm:t>
    </dgm:pt>
    <dgm:pt modelId="{174004EB-D97D-4327-9834-3AC6509EEBCA}">
      <dgm:prSet phldrT="[文字]"/>
      <dgm:spPr/>
      <dgm:t>
        <a:bodyPr/>
        <a:lstStyle/>
        <a:p>
          <a:r>
            <a:rPr lang="zh-TW" dirty="0" smtClean="0">
              <a:solidFill>
                <a:schemeClr val="tx2"/>
              </a:solidFill>
            </a:rPr>
            <a:t>午後熱對流</a:t>
          </a:r>
          <a:r>
            <a:rPr lang="zh-TW" altLang="en-US" dirty="0" smtClean="0">
              <a:solidFill>
                <a:schemeClr val="tx2"/>
              </a:solidFill>
            </a:rPr>
            <a:t> </a:t>
          </a:r>
          <a:r>
            <a:rPr lang="en-US" altLang="zh-TW" dirty="0" smtClean="0">
              <a:solidFill>
                <a:schemeClr val="tx2"/>
              </a:solidFill>
            </a:rPr>
            <a:t>–</a:t>
          </a:r>
          <a:r>
            <a:rPr lang="zh-TW" altLang="en-US" dirty="0" smtClean="0">
              <a:solidFill>
                <a:schemeClr val="tx2"/>
              </a:solidFill>
            </a:rPr>
            <a:t> </a:t>
          </a:r>
          <a:r>
            <a:rPr lang="en-US" altLang="zh-TW" dirty="0" smtClean="0">
              <a:solidFill>
                <a:schemeClr val="tx2"/>
              </a:solidFill>
            </a:rPr>
            <a:t>2</a:t>
          </a:r>
          <a:r>
            <a:rPr lang="zh-TW" altLang="en-US" dirty="0" smtClean="0">
              <a:solidFill>
                <a:schemeClr val="tx2"/>
              </a:solidFill>
            </a:rPr>
            <a:t>件</a:t>
          </a:r>
          <a:endParaRPr lang="en-US" altLang="zh-TW" dirty="0" smtClean="0">
            <a:solidFill>
              <a:schemeClr val="tx2"/>
            </a:solidFill>
          </a:endParaRPr>
        </a:p>
        <a:p>
          <a:r>
            <a:rPr lang="zh-TW" dirty="0" smtClean="0"/>
            <a:t>大陣雨影響能見度</a:t>
          </a:r>
          <a:endParaRPr lang="zh-TW" altLang="en-US" b="1" dirty="0"/>
        </a:p>
      </dgm:t>
    </dgm:pt>
    <dgm:pt modelId="{5C20A439-6787-4BCB-ADBA-CEB83A367AE0}" type="parTrans" cxnId="{AC4BB685-7219-4508-8C48-9F5FDEBE5A80}">
      <dgm:prSet/>
      <dgm:spPr/>
      <dgm:t>
        <a:bodyPr/>
        <a:lstStyle/>
        <a:p>
          <a:endParaRPr lang="zh-TW" altLang="en-US"/>
        </a:p>
      </dgm:t>
    </dgm:pt>
    <dgm:pt modelId="{77B4EB64-F19A-419B-AFAE-6F63D9A21F04}" type="sibTrans" cxnId="{AC4BB685-7219-4508-8C48-9F5FDEBE5A80}">
      <dgm:prSet/>
      <dgm:spPr/>
      <dgm:t>
        <a:bodyPr/>
        <a:lstStyle/>
        <a:p>
          <a:endParaRPr lang="zh-TW" altLang="en-US"/>
        </a:p>
      </dgm:t>
    </dgm:pt>
    <dgm:pt modelId="{D4897DF8-C50D-48B2-9285-F6247BE25452}">
      <dgm:prSet phldrT="[文字]"/>
      <dgm:spPr/>
      <dgm:t>
        <a:bodyPr/>
        <a:lstStyle/>
        <a:p>
          <a:r>
            <a:rPr lang="zh-TW" dirty="0" smtClean="0">
              <a:solidFill>
                <a:schemeClr val="tx2"/>
              </a:solidFill>
            </a:rPr>
            <a:t>鋒面</a:t>
          </a:r>
          <a:r>
            <a:rPr lang="zh-TW" altLang="en-US" dirty="0" smtClean="0">
              <a:solidFill>
                <a:schemeClr val="tx2"/>
              </a:solidFill>
            </a:rPr>
            <a:t> </a:t>
          </a:r>
          <a:r>
            <a:rPr lang="en-US" altLang="zh-TW" dirty="0" smtClean="0">
              <a:solidFill>
                <a:schemeClr val="tx2"/>
              </a:solidFill>
            </a:rPr>
            <a:t>–</a:t>
          </a:r>
          <a:r>
            <a:rPr lang="zh-TW" altLang="en-US" dirty="0" smtClean="0">
              <a:solidFill>
                <a:schemeClr val="tx2"/>
              </a:solidFill>
            </a:rPr>
            <a:t> </a:t>
          </a:r>
          <a:r>
            <a:rPr lang="en-US" altLang="zh-TW" dirty="0" smtClean="0">
              <a:solidFill>
                <a:schemeClr val="tx2"/>
              </a:solidFill>
            </a:rPr>
            <a:t>1</a:t>
          </a:r>
          <a:r>
            <a:rPr lang="zh-TW" altLang="en-US" dirty="0" smtClean="0">
              <a:solidFill>
                <a:schemeClr val="tx2"/>
              </a:solidFill>
            </a:rPr>
            <a:t>件</a:t>
          </a:r>
          <a:endParaRPr lang="en-US" altLang="zh-TW" dirty="0" smtClean="0">
            <a:solidFill>
              <a:schemeClr val="tx2"/>
            </a:solidFill>
          </a:endParaRPr>
        </a:p>
        <a:p>
          <a:r>
            <a:rPr lang="zh-TW" dirty="0" smtClean="0"/>
            <a:t>側風</a:t>
          </a:r>
          <a:endParaRPr lang="zh-TW" altLang="en-US" dirty="0"/>
        </a:p>
      </dgm:t>
    </dgm:pt>
    <dgm:pt modelId="{98CF8480-F397-426E-98EA-A14006DC828E}" type="parTrans" cxnId="{986F3EDF-0419-4F8D-AEA7-A2F1DAAFD24A}">
      <dgm:prSet/>
      <dgm:spPr/>
      <dgm:t>
        <a:bodyPr/>
        <a:lstStyle/>
        <a:p>
          <a:endParaRPr lang="zh-TW" altLang="en-US"/>
        </a:p>
      </dgm:t>
    </dgm:pt>
    <dgm:pt modelId="{AAF31E70-FC08-4106-8881-62D8EFC770A5}" type="sibTrans" cxnId="{986F3EDF-0419-4F8D-AEA7-A2F1DAAFD24A}">
      <dgm:prSet/>
      <dgm:spPr/>
      <dgm:t>
        <a:bodyPr/>
        <a:lstStyle/>
        <a:p>
          <a:endParaRPr lang="zh-TW" altLang="en-US"/>
        </a:p>
      </dgm:t>
    </dgm:pt>
    <dgm:pt modelId="{284AAD7C-5B46-46D0-8211-745C6B6E4D1C}">
      <dgm:prSet phldrT="[文字]"/>
      <dgm:spPr/>
      <dgm:t>
        <a:bodyPr/>
        <a:lstStyle/>
        <a:p>
          <a:r>
            <a:rPr lang="zh-TW" dirty="0" smtClean="0">
              <a:solidFill>
                <a:schemeClr val="tx2"/>
              </a:solidFill>
            </a:rPr>
            <a:t>平流霧</a:t>
          </a:r>
          <a:r>
            <a:rPr lang="zh-TW" altLang="en-US" dirty="0" smtClean="0">
              <a:solidFill>
                <a:schemeClr val="tx2"/>
              </a:solidFill>
            </a:rPr>
            <a:t> </a:t>
          </a:r>
          <a:r>
            <a:rPr lang="en-US" altLang="zh-TW" dirty="0" smtClean="0">
              <a:solidFill>
                <a:schemeClr val="tx2"/>
              </a:solidFill>
            </a:rPr>
            <a:t>–</a:t>
          </a:r>
          <a:r>
            <a:rPr lang="zh-TW" altLang="en-US" dirty="0" smtClean="0">
              <a:solidFill>
                <a:schemeClr val="tx2"/>
              </a:solidFill>
            </a:rPr>
            <a:t> </a:t>
          </a:r>
          <a:r>
            <a:rPr lang="en-US" altLang="zh-TW" dirty="0" smtClean="0">
              <a:solidFill>
                <a:schemeClr val="tx2"/>
              </a:solidFill>
            </a:rPr>
            <a:t>1</a:t>
          </a:r>
          <a:r>
            <a:rPr lang="zh-TW" altLang="en-US" dirty="0" smtClean="0">
              <a:solidFill>
                <a:schemeClr val="tx2"/>
              </a:solidFill>
            </a:rPr>
            <a:t>件</a:t>
          </a:r>
          <a:endParaRPr lang="en-US" altLang="zh-TW" dirty="0" smtClean="0">
            <a:solidFill>
              <a:schemeClr val="tx2"/>
            </a:solidFill>
          </a:endParaRPr>
        </a:p>
        <a:p>
          <a:r>
            <a:rPr lang="zh-TW" dirty="0" smtClean="0"/>
            <a:t>低能見度</a:t>
          </a:r>
          <a:endParaRPr lang="zh-TW" altLang="en-US" dirty="0"/>
        </a:p>
      </dgm:t>
    </dgm:pt>
    <dgm:pt modelId="{B284E095-F2F8-425A-B318-76B04E8E4315}" type="parTrans" cxnId="{0EFF4525-B6DF-4797-B63B-811189FF5B54}">
      <dgm:prSet/>
      <dgm:spPr/>
      <dgm:t>
        <a:bodyPr/>
        <a:lstStyle/>
        <a:p>
          <a:endParaRPr lang="zh-TW" altLang="en-US"/>
        </a:p>
      </dgm:t>
    </dgm:pt>
    <dgm:pt modelId="{87EA022C-5DC5-4C4C-BC45-8F643F8479C0}" type="sibTrans" cxnId="{0EFF4525-B6DF-4797-B63B-811189FF5B54}">
      <dgm:prSet/>
      <dgm:spPr/>
      <dgm:t>
        <a:bodyPr/>
        <a:lstStyle/>
        <a:p>
          <a:endParaRPr lang="zh-TW" altLang="en-US"/>
        </a:p>
      </dgm:t>
    </dgm:pt>
    <dgm:pt modelId="{76309B33-BA1A-4BF8-A45D-EE61F25B5869}" type="pres">
      <dgm:prSet presAssocID="{341302A6-25D1-40E1-9354-B7E665ED1E4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2D7935C-97A3-479A-B21D-48B203FF1680}" type="pres">
      <dgm:prSet presAssocID="{341302A6-25D1-40E1-9354-B7E665ED1E47}" presName="matrix" presStyleCnt="0"/>
      <dgm:spPr/>
    </dgm:pt>
    <dgm:pt modelId="{93272E5E-DF5B-458A-848D-58B1C4D1CA30}" type="pres">
      <dgm:prSet presAssocID="{341302A6-25D1-40E1-9354-B7E665ED1E47}" presName="tile1" presStyleLbl="node1" presStyleIdx="0" presStyleCnt="4"/>
      <dgm:spPr/>
      <dgm:t>
        <a:bodyPr/>
        <a:lstStyle/>
        <a:p>
          <a:endParaRPr lang="zh-TW" altLang="en-US"/>
        </a:p>
      </dgm:t>
    </dgm:pt>
    <dgm:pt modelId="{E59C45AF-5EF7-4FF6-8E63-93F4E004A028}" type="pres">
      <dgm:prSet presAssocID="{341302A6-25D1-40E1-9354-B7E665ED1E4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8D94F0-0004-4E93-A998-F27C8610818F}" type="pres">
      <dgm:prSet presAssocID="{341302A6-25D1-40E1-9354-B7E665ED1E47}" presName="tile2" presStyleLbl="node1" presStyleIdx="1" presStyleCnt="4"/>
      <dgm:spPr/>
      <dgm:t>
        <a:bodyPr/>
        <a:lstStyle/>
        <a:p>
          <a:endParaRPr lang="zh-TW" altLang="en-US"/>
        </a:p>
      </dgm:t>
    </dgm:pt>
    <dgm:pt modelId="{2F4E33E3-A857-49FB-B540-6389C6197EDC}" type="pres">
      <dgm:prSet presAssocID="{341302A6-25D1-40E1-9354-B7E665ED1E4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06F17B-5020-475A-94AC-DD38D09B37E4}" type="pres">
      <dgm:prSet presAssocID="{341302A6-25D1-40E1-9354-B7E665ED1E47}" presName="tile3" presStyleLbl="node1" presStyleIdx="2" presStyleCnt="4" custLinFactNeighborY="1130"/>
      <dgm:spPr/>
      <dgm:t>
        <a:bodyPr/>
        <a:lstStyle/>
        <a:p>
          <a:endParaRPr lang="zh-TW" altLang="en-US"/>
        </a:p>
      </dgm:t>
    </dgm:pt>
    <dgm:pt modelId="{721E175A-A943-4A68-A068-9C70EDA3C425}" type="pres">
      <dgm:prSet presAssocID="{341302A6-25D1-40E1-9354-B7E665ED1E4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E320CD-51BB-4381-848D-A2FCE3C08DA3}" type="pres">
      <dgm:prSet presAssocID="{341302A6-25D1-40E1-9354-B7E665ED1E47}" presName="tile4" presStyleLbl="node1" presStyleIdx="3" presStyleCnt="4"/>
      <dgm:spPr/>
      <dgm:t>
        <a:bodyPr/>
        <a:lstStyle/>
        <a:p>
          <a:endParaRPr lang="zh-TW" altLang="en-US"/>
        </a:p>
      </dgm:t>
    </dgm:pt>
    <dgm:pt modelId="{A6F9DE07-6941-47A1-A813-66CD6072D4A2}" type="pres">
      <dgm:prSet presAssocID="{341302A6-25D1-40E1-9354-B7E665ED1E4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A34A8D-8EDA-4CCA-A48F-4EA67C77C734}" type="pres">
      <dgm:prSet presAssocID="{341302A6-25D1-40E1-9354-B7E665ED1E47}" presName="centerTile" presStyleLbl="fgShp" presStyleIdx="0" presStyleCnt="1" custScaleX="125817" custScaleY="127778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D5BCCAD-21DF-4A22-A905-2317D290C7A6}" type="presOf" srcId="{936E21B0-3DFA-4BAD-AEB0-45A20E8122E9}" destId="{E59C45AF-5EF7-4FF6-8E63-93F4E004A028}" srcOrd="1" destOrd="0" presId="urn:microsoft.com/office/officeart/2005/8/layout/matrix1"/>
    <dgm:cxn modelId="{164CE556-4326-4AA7-B852-846D41DD45F0}" type="presOf" srcId="{174004EB-D97D-4327-9834-3AC6509EEBCA}" destId="{2F4E33E3-A857-49FB-B540-6389C6197EDC}" srcOrd="1" destOrd="0" presId="urn:microsoft.com/office/officeart/2005/8/layout/matrix1"/>
    <dgm:cxn modelId="{38BEAAFC-714C-48F2-B0AC-671F4F11B23B}" srcId="{ED2D7974-7B8F-4CF4-AF70-CB5FE119E1FA}" destId="{936E21B0-3DFA-4BAD-AEB0-45A20E8122E9}" srcOrd="0" destOrd="0" parTransId="{9C78EC90-2C2A-4A2C-9DF9-8F0817B1F489}" sibTransId="{C91EE07C-72A5-4558-A85D-E6C8FE0A5F3C}"/>
    <dgm:cxn modelId="{E6D31B77-A2CF-462A-9B69-4F7D3257BAD0}" type="presOf" srcId="{D4897DF8-C50D-48B2-9285-F6247BE25452}" destId="{2A06F17B-5020-475A-94AC-DD38D09B37E4}" srcOrd="0" destOrd="0" presId="urn:microsoft.com/office/officeart/2005/8/layout/matrix1"/>
    <dgm:cxn modelId="{63FC5F32-C4EC-4A49-A795-1E5347E43787}" type="presOf" srcId="{284AAD7C-5B46-46D0-8211-745C6B6E4D1C}" destId="{53E320CD-51BB-4381-848D-A2FCE3C08DA3}" srcOrd="0" destOrd="0" presId="urn:microsoft.com/office/officeart/2005/8/layout/matrix1"/>
    <dgm:cxn modelId="{5E9E4E77-BB26-4931-ABED-E31C47312045}" srcId="{341302A6-25D1-40E1-9354-B7E665ED1E47}" destId="{ED2D7974-7B8F-4CF4-AF70-CB5FE119E1FA}" srcOrd="0" destOrd="0" parTransId="{F6E4DD39-57E7-4008-9EE1-FA79F3DBFB61}" sibTransId="{03400BD1-F02C-4B41-A9D9-52DA1ED83E11}"/>
    <dgm:cxn modelId="{C7D22E3F-5D46-457C-BA51-8C95753F3C0A}" type="presOf" srcId="{936E21B0-3DFA-4BAD-AEB0-45A20E8122E9}" destId="{93272E5E-DF5B-458A-848D-58B1C4D1CA30}" srcOrd="0" destOrd="0" presId="urn:microsoft.com/office/officeart/2005/8/layout/matrix1"/>
    <dgm:cxn modelId="{986F3EDF-0419-4F8D-AEA7-A2F1DAAFD24A}" srcId="{ED2D7974-7B8F-4CF4-AF70-CB5FE119E1FA}" destId="{D4897DF8-C50D-48B2-9285-F6247BE25452}" srcOrd="2" destOrd="0" parTransId="{98CF8480-F397-426E-98EA-A14006DC828E}" sibTransId="{AAF31E70-FC08-4106-8881-62D8EFC770A5}"/>
    <dgm:cxn modelId="{C86C3065-A4A5-4342-A2E2-4820B1594825}" type="presOf" srcId="{341302A6-25D1-40E1-9354-B7E665ED1E47}" destId="{76309B33-BA1A-4BF8-A45D-EE61F25B5869}" srcOrd="0" destOrd="0" presId="urn:microsoft.com/office/officeart/2005/8/layout/matrix1"/>
    <dgm:cxn modelId="{F48475C0-A9B2-4939-B526-E21688F8880A}" type="presOf" srcId="{ED2D7974-7B8F-4CF4-AF70-CB5FE119E1FA}" destId="{5CA34A8D-8EDA-4CCA-A48F-4EA67C77C734}" srcOrd="0" destOrd="0" presId="urn:microsoft.com/office/officeart/2005/8/layout/matrix1"/>
    <dgm:cxn modelId="{1BA4183F-CCCC-443F-97FF-0D8C4A51817E}" type="presOf" srcId="{D4897DF8-C50D-48B2-9285-F6247BE25452}" destId="{721E175A-A943-4A68-A068-9C70EDA3C425}" srcOrd="1" destOrd="0" presId="urn:microsoft.com/office/officeart/2005/8/layout/matrix1"/>
    <dgm:cxn modelId="{AC4BB685-7219-4508-8C48-9F5FDEBE5A80}" srcId="{ED2D7974-7B8F-4CF4-AF70-CB5FE119E1FA}" destId="{174004EB-D97D-4327-9834-3AC6509EEBCA}" srcOrd="1" destOrd="0" parTransId="{5C20A439-6787-4BCB-ADBA-CEB83A367AE0}" sibTransId="{77B4EB64-F19A-419B-AFAE-6F63D9A21F04}"/>
    <dgm:cxn modelId="{0EFF4525-B6DF-4797-B63B-811189FF5B54}" srcId="{ED2D7974-7B8F-4CF4-AF70-CB5FE119E1FA}" destId="{284AAD7C-5B46-46D0-8211-745C6B6E4D1C}" srcOrd="3" destOrd="0" parTransId="{B284E095-F2F8-425A-B318-76B04E8E4315}" sibTransId="{87EA022C-5DC5-4C4C-BC45-8F643F8479C0}"/>
    <dgm:cxn modelId="{FF7B2484-CFF9-48AC-B3CD-7C40821379BC}" type="presOf" srcId="{174004EB-D97D-4327-9834-3AC6509EEBCA}" destId="{8E8D94F0-0004-4E93-A998-F27C8610818F}" srcOrd="0" destOrd="0" presId="urn:microsoft.com/office/officeart/2005/8/layout/matrix1"/>
    <dgm:cxn modelId="{7C8C6607-179C-4E01-B120-CD722DB3E76A}" type="presOf" srcId="{284AAD7C-5B46-46D0-8211-745C6B6E4D1C}" destId="{A6F9DE07-6941-47A1-A813-66CD6072D4A2}" srcOrd="1" destOrd="0" presId="urn:microsoft.com/office/officeart/2005/8/layout/matrix1"/>
    <dgm:cxn modelId="{1B8FBC0C-9071-461F-8F13-663711AFCBCD}" type="presParOf" srcId="{76309B33-BA1A-4BF8-A45D-EE61F25B5869}" destId="{62D7935C-97A3-479A-B21D-48B203FF1680}" srcOrd="0" destOrd="0" presId="urn:microsoft.com/office/officeart/2005/8/layout/matrix1"/>
    <dgm:cxn modelId="{DBEE15BF-9737-4F53-A6CB-8EC22E2DC149}" type="presParOf" srcId="{62D7935C-97A3-479A-B21D-48B203FF1680}" destId="{93272E5E-DF5B-458A-848D-58B1C4D1CA30}" srcOrd="0" destOrd="0" presId="urn:microsoft.com/office/officeart/2005/8/layout/matrix1"/>
    <dgm:cxn modelId="{7D55F423-4FEF-4307-AA06-056CE9876C66}" type="presParOf" srcId="{62D7935C-97A3-479A-B21D-48B203FF1680}" destId="{E59C45AF-5EF7-4FF6-8E63-93F4E004A028}" srcOrd="1" destOrd="0" presId="urn:microsoft.com/office/officeart/2005/8/layout/matrix1"/>
    <dgm:cxn modelId="{026B4C57-C65F-4FCA-B31C-015A1EA1ED47}" type="presParOf" srcId="{62D7935C-97A3-479A-B21D-48B203FF1680}" destId="{8E8D94F0-0004-4E93-A998-F27C8610818F}" srcOrd="2" destOrd="0" presId="urn:microsoft.com/office/officeart/2005/8/layout/matrix1"/>
    <dgm:cxn modelId="{E85E17DD-CB1E-4B24-B7AF-389F7E1A51BB}" type="presParOf" srcId="{62D7935C-97A3-479A-B21D-48B203FF1680}" destId="{2F4E33E3-A857-49FB-B540-6389C6197EDC}" srcOrd="3" destOrd="0" presId="urn:microsoft.com/office/officeart/2005/8/layout/matrix1"/>
    <dgm:cxn modelId="{E7F8A344-F3B2-4AA3-AB23-0321658C8D9D}" type="presParOf" srcId="{62D7935C-97A3-479A-B21D-48B203FF1680}" destId="{2A06F17B-5020-475A-94AC-DD38D09B37E4}" srcOrd="4" destOrd="0" presId="urn:microsoft.com/office/officeart/2005/8/layout/matrix1"/>
    <dgm:cxn modelId="{3BDAFB53-0EBF-44BC-988B-D3AEB1B1DEDD}" type="presParOf" srcId="{62D7935C-97A3-479A-B21D-48B203FF1680}" destId="{721E175A-A943-4A68-A068-9C70EDA3C425}" srcOrd="5" destOrd="0" presId="urn:microsoft.com/office/officeart/2005/8/layout/matrix1"/>
    <dgm:cxn modelId="{223E2126-FD7C-4B77-9824-0DF837523489}" type="presParOf" srcId="{62D7935C-97A3-479A-B21D-48B203FF1680}" destId="{53E320CD-51BB-4381-848D-A2FCE3C08DA3}" srcOrd="6" destOrd="0" presId="urn:microsoft.com/office/officeart/2005/8/layout/matrix1"/>
    <dgm:cxn modelId="{EBDA66AE-4E27-4116-BCB1-F5958EA9A899}" type="presParOf" srcId="{62D7935C-97A3-479A-B21D-48B203FF1680}" destId="{A6F9DE07-6941-47A1-A813-66CD6072D4A2}" srcOrd="7" destOrd="0" presId="urn:microsoft.com/office/officeart/2005/8/layout/matrix1"/>
    <dgm:cxn modelId="{879A14B3-DB8E-4421-8099-A2EE626AB30A}" type="presParOf" srcId="{76309B33-BA1A-4BF8-A45D-EE61F25B5869}" destId="{5CA34A8D-8EDA-4CCA-A48F-4EA67C77C73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26CD85-8C4D-4BA0-95AA-493FA2B64439}">
      <dsp:nvSpPr>
        <dsp:cNvPr id="0" name=""/>
        <dsp:cNvSpPr/>
      </dsp:nvSpPr>
      <dsp:spPr>
        <a:xfrm>
          <a:off x="0" y="370093"/>
          <a:ext cx="7772400" cy="1223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437388" rIns="60322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100" kern="1200" dirty="0" smtClean="0"/>
            <a:t>36</a:t>
          </a:r>
          <a:r>
            <a:rPr lang="zh-TW" altLang="en-US" sz="2100" kern="1200" dirty="0" smtClean="0"/>
            <a:t>件 </a:t>
          </a:r>
          <a:r>
            <a:rPr lang="en-US" altLang="en-US" sz="2100" kern="1200" dirty="0" smtClean="0"/>
            <a:t>【</a:t>
          </a:r>
          <a:r>
            <a:rPr lang="zh-TW" altLang="en-US" sz="2100" kern="1200" dirty="0" smtClean="0"/>
            <a:t>重大意外事件</a:t>
          </a:r>
          <a:r>
            <a:rPr lang="en-US" altLang="zh-TW" sz="2100" kern="1200" dirty="0" smtClean="0"/>
            <a:t>25</a:t>
          </a:r>
          <a:r>
            <a:rPr lang="zh-TW" altLang="en-US" sz="2100" kern="1200" dirty="0" smtClean="0"/>
            <a:t>件 </a:t>
          </a:r>
          <a:r>
            <a:rPr lang="en-US" altLang="zh-TW" sz="2100" kern="1200" dirty="0" smtClean="0"/>
            <a:t>/ </a:t>
          </a:r>
          <a:r>
            <a:rPr lang="zh-TW" altLang="en-US" sz="2100" kern="1200" dirty="0" smtClean="0"/>
            <a:t>失事</a:t>
          </a:r>
          <a:r>
            <a:rPr lang="en-US" altLang="zh-TW" sz="2100" kern="1200" dirty="0" smtClean="0"/>
            <a:t>11</a:t>
          </a:r>
          <a:r>
            <a:rPr lang="zh-TW" altLang="en-US" sz="2100" kern="1200" dirty="0" smtClean="0"/>
            <a:t>件 </a:t>
          </a:r>
          <a:r>
            <a:rPr lang="en-US" altLang="zh-TW" sz="2100" kern="1200" dirty="0" smtClean="0"/>
            <a:t>&gt;</a:t>
          </a:r>
          <a:r>
            <a:rPr lang="zh-TW" altLang="en-US" sz="2100" kern="1200" dirty="0" smtClean="0"/>
            <a:t> 死亡</a:t>
          </a:r>
          <a:r>
            <a:rPr lang="en-US" altLang="zh-TW" sz="2100" kern="1200" dirty="0" smtClean="0"/>
            <a:t>0</a:t>
          </a:r>
          <a:r>
            <a:rPr lang="zh-TW" altLang="en-US" sz="2100" kern="1200" dirty="0" smtClean="0"/>
            <a:t>、全毀</a:t>
          </a:r>
          <a:r>
            <a:rPr lang="en-US" altLang="zh-TW" sz="2100" kern="1200" dirty="0" smtClean="0"/>
            <a:t>1</a:t>
          </a:r>
          <a:r>
            <a:rPr lang="en-US" altLang="en-US" sz="2100" kern="1200" dirty="0" smtClean="0"/>
            <a:t>】</a:t>
          </a:r>
          <a:endParaRPr lang="zh-TW" altLang="en-US" sz="2100" kern="1200" dirty="0"/>
        </a:p>
      </dsp:txBody>
      <dsp:txXfrm>
        <a:off x="0" y="370093"/>
        <a:ext cx="7772400" cy="1223775"/>
      </dsp:txXfrm>
    </dsp:sp>
    <dsp:sp modelId="{BC4168F6-7DD6-4CDC-8682-4D17120AB2EE}">
      <dsp:nvSpPr>
        <dsp:cNvPr id="0" name=""/>
        <dsp:cNvSpPr/>
      </dsp:nvSpPr>
      <dsp:spPr>
        <a:xfrm>
          <a:off x="388620" y="60133"/>
          <a:ext cx="6342581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民用航空運輸業渦輪噴射飛機</a:t>
          </a:r>
          <a:endParaRPr lang="zh-TW" altLang="en-US" sz="2200" kern="1200" dirty="0"/>
        </a:p>
      </dsp:txBody>
      <dsp:txXfrm>
        <a:off x="388620" y="60133"/>
        <a:ext cx="6342581" cy="619920"/>
      </dsp:txXfrm>
    </dsp:sp>
    <dsp:sp modelId="{F82F1CBC-1F35-4382-B764-EA8C86E0E7A6}">
      <dsp:nvSpPr>
        <dsp:cNvPr id="0" name=""/>
        <dsp:cNvSpPr/>
      </dsp:nvSpPr>
      <dsp:spPr>
        <a:xfrm>
          <a:off x="0" y="2017228"/>
          <a:ext cx="7772400" cy="9095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437388" rIns="60322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100" kern="1200" dirty="0" smtClean="0"/>
            <a:t>6</a:t>
          </a:r>
          <a:r>
            <a:rPr lang="zh-TW" altLang="en-US" sz="2100" kern="1200" dirty="0" smtClean="0"/>
            <a:t>件 </a:t>
          </a:r>
          <a:r>
            <a:rPr lang="en-US" altLang="en-US" sz="2100" kern="1200" dirty="0" smtClean="0"/>
            <a:t>【</a:t>
          </a:r>
          <a:r>
            <a:rPr lang="zh-TW" altLang="en-US" sz="2100" kern="1200" dirty="0" smtClean="0"/>
            <a:t>重大意外事件</a:t>
          </a:r>
          <a:r>
            <a:rPr lang="en-US" altLang="zh-TW" sz="2100" kern="1200" dirty="0" smtClean="0"/>
            <a:t>3</a:t>
          </a:r>
          <a:r>
            <a:rPr lang="zh-TW" altLang="en-US" sz="2100" kern="1200" dirty="0" smtClean="0"/>
            <a:t>件 </a:t>
          </a:r>
          <a:r>
            <a:rPr lang="en-US" altLang="zh-TW" sz="2100" kern="1200" dirty="0" smtClean="0"/>
            <a:t>/ </a:t>
          </a:r>
          <a:r>
            <a:rPr lang="zh-TW" altLang="en-US" sz="2100" kern="1200" dirty="0" smtClean="0"/>
            <a:t>失事</a:t>
          </a:r>
          <a:r>
            <a:rPr lang="en-US" altLang="zh-TW" sz="2100" kern="1200" dirty="0" smtClean="0"/>
            <a:t>3</a:t>
          </a:r>
          <a:r>
            <a:rPr lang="zh-TW" altLang="en-US" sz="2100" kern="1200" dirty="0" smtClean="0"/>
            <a:t>件 </a:t>
          </a:r>
          <a:r>
            <a:rPr lang="en-US" altLang="zh-TW" sz="2100" kern="1200" dirty="0" smtClean="0"/>
            <a:t>&gt;</a:t>
          </a:r>
          <a:r>
            <a:rPr lang="zh-TW" altLang="en-US" sz="2100" kern="1200" dirty="0" smtClean="0"/>
            <a:t> 死亡</a:t>
          </a:r>
          <a:r>
            <a:rPr lang="en-US" altLang="zh-TW" sz="2100" kern="1200" dirty="0" smtClean="0"/>
            <a:t>1</a:t>
          </a:r>
          <a:r>
            <a:rPr lang="zh-TW" altLang="en-US" sz="2100" kern="1200" dirty="0" smtClean="0"/>
            <a:t>、全毀</a:t>
          </a:r>
          <a:r>
            <a:rPr lang="en-US" altLang="zh-TW" sz="2100" kern="1200" dirty="0" smtClean="0"/>
            <a:t>1</a:t>
          </a:r>
          <a:r>
            <a:rPr lang="en-US" altLang="en-US" sz="2100" kern="1200" dirty="0" smtClean="0"/>
            <a:t>】</a:t>
          </a:r>
          <a:endParaRPr lang="zh-TW" altLang="en-US" sz="2100" kern="1200" dirty="0"/>
        </a:p>
      </dsp:txBody>
      <dsp:txXfrm>
        <a:off x="0" y="2017228"/>
        <a:ext cx="7772400" cy="909562"/>
      </dsp:txXfrm>
    </dsp:sp>
    <dsp:sp modelId="{30377980-E3FF-4A7C-9E79-7D3A328383F7}">
      <dsp:nvSpPr>
        <dsp:cNvPr id="0" name=""/>
        <dsp:cNvSpPr/>
      </dsp:nvSpPr>
      <dsp:spPr>
        <a:xfrm>
          <a:off x="388620" y="1707268"/>
          <a:ext cx="6342635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民用航空運輸業渦輪螺旋槳飛機</a:t>
          </a:r>
          <a:endParaRPr lang="zh-TW" altLang="en-US" sz="2200" kern="1200" dirty="0"/>
        </a:p>
      </dsp:txBody>
      <dsp:txXfrm>
        <a:off x="388620" y="1707268"/>
        <a:ext cx="6342635" cy="619920"/>
      </dsp:txXfrm>
    </dsp:sp>
    <dsp:sp modelId="{1D8AD3A7-E71B-4ADB-BAF4-AADBD0FE5555}">
      <dsp:nvSpPr>
        <dsp:cNvPr id="0" name=""/>
        <dsp:cNvSpPr/>
      </dsp:nvSpPr>
      <dsp:spPr>
        <a:xfrm>
          <a:off x="0" y="3350151"/>
          <a:ext cx="7772400" cy="9095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437388" rIns="603225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100" kern="1200" dirty="0" smtClean="0"/>
            <a:t>8</a:t>
          </a:r>
          <a:r>
            <a:rPr lang="zh-TW" altLang="en-US" sz="2100" kern="1200" dirty="0" smtClean="0"/>
            <a:t>件</a:t>
          </a:r>
          <a:r>
            <a:rPr lang="en-US" altLang="zh-TW" sz="2100" kern="1200" dirty="0" smtClean="0"/>
            <a:t>/6</a:t>
          </a:r>
          <a:r>
            <a:rPr lang="zh-TW" altLang="en-US" sz="2100" kern="1200" dirty="0" smtClean="0"/>
            <a:t>件</a:t>
          </a:r>
          <a:r>
            <a:rPr lang="en-US" altLang="zh-TW" sz="2100" kern="1200" dirty="0" smtClean="0"/>
            <a:t>/10</a:t>
          </a:r>
          <a:r>
            <a:rPr lang="zh-TW" altLang="en-US" sz="2100" kern="1200" dirty="0" smtClean="0"/>
            <a:t>件</a:t>
          </a:r>
          <a:endParaRPr lang="zh-TW" altLang="en-US" sz="2100" kern="1200" dirty="0"/>
        </a:p>
      </dsp:txBody>
      <dsp:txXfrm>
        <a:off x="0" y="3350151"/>
        <a:ext cx="7772400" cy="909562"/>
      </dsp:txXfrm>
    </dsp:sp>
    <dsp:sp modelId="{B711E469-2056-4AFD-8F60-6C03E9A38308}">
      <dsp:nvSpPr>
        <dsp:cNvPr id="0" name=""/>
        <dsp:cNvSpPr/>
      </dsp:nvSpPr>
      <dsp:spPr>
        <a:xfrm>
          <a:off x="388620" y="3040190"/>
          <a:ext cx="6334311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普通航空業航空器、公務航空器、超輕型載具</a:t>
          </a:r>
          <a:endParaRPr lang="zh-TW" altLang="en-US" sz="2200" kern="1200" dirty="0"/>
        </a:p>
      </dsp:txBody>
      <dsp:txXfrm>
        <a:off x="388620" y="3040190"/>
        <a:ext cx="6334311" cy="6199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504A8F-F22F-4C0E-AF7D-787D7E85CC9F}">
      <dsp:nvSpPr>
        <dsp:cNvPr id="0" name=""/>
        <dsp:cNvSpPr/>
      </dsp:nvSpPr>
      <dsp:spPr>
        <a:xfrm rot="16200000">
          <a:off x="260" y="542670"/>
          <a:ext cx="2978659" cy="2978659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/>
            <a:t>2005-2009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飛航事故</a:t>
          </a:r>
          <a:r>
            <a:rPr lang="en-US" altLang="zh-TW" sz="2100" kern="1200" dirty="0" smtClean="0"/>
            <a:t>16</a:t>
          </a:r>
          <a:r>
            <a:rPr lang="zh-TW" altLang="en-US" sz="2100" kern="1200" dirty="0" smtClean="0"/>
            <a:t>次</a:t>
          </a:r>
          <a:endParaRPr lang="en-US" altLang="zh-TW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14.2</a:t>
          </a:r>
          <a:r>
            <a:rPr lang="zh-TW" altLang="en-US" sz="2100" kern="1200" dirty="0" smtClean="0"/>
            <a:t>次</a:t>
          </a:r>
          <a:r>
            <a:rPr lang="en-US" sz="2100" kern="1200" dirty="0" smtClean="0"/>
            <a:t>/</a:t>
          </a:r>
          <a:r>
            <a:rPr lang="zh-TW" sz="2100" kern="1200" dirty="0" smtClean="0"/>
            <a:t>百萬離場</a:t>
          </a:r>
          <a:endParaRPr lang="zh-TW" altLang="en-US" sz="2100" kern="1200" dirty="0"/>
        </a:p>
      </dsp:txBody>
      <dsp:txXfrm rot="16200000">
        <a:off x="260" y="542670"/>
        <a:ext cx="2978659" cy="2978659"/>
      </dsp:txXfrm>
    </dsp:sp>
    <dsp:sp modelId="{4A5CDFBA-8144-4FEE-8060-04E99CFB62A6}">
      <dsp:nvSpPr>
        <dsp:cNvPr id="0" name=""/>
        <dsp:cNvSpPr/>
      </dsp:nvSpPr>
      <dsp:spPr>
        <a:xfrm rot="5400000">
          <a:off x="3277793" y="542670"/>
          <a:ext cx="2978659" cy="2978659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/>
            <a:t>2010-2014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飛航事故</a:t>
          </a:r>
          <a:r>
            <a:rPr lang="en-US" altLang="zh-TW" sz="2100" kern="1200" dirty="0" smtClean="0"/>
            <a:t>26</a:t>
          </a:r>
          <a:r>
            <a:rPr lang="zh-TW" altLang="en-US" sz="2100" kern="1200" dirty="0" smtClean="0"/>
            <a:t>次</a:t>
          </a:r>
          <a:endParaRPr lang="en-US" altLang="zh-TW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23.4</a:t>
          </a:r>
          <a:r>
            <a:rPr lang="zh-TW" altLang="en-US" sz="2100" kern="1200" dirty="0" smtClean="0"/>
            <a:t>次</a:t>
          </a:r>
          <a:r>
            <a:rPr lang="en-US" sz="2100" kern="1200" dirty="0" smtClean="0"/>
            <a:t>/</a:t>
          </a:r>
          <a:r>
            <a:rPr lang="zh-TW" sz="2100" kern="1200" dirty="0" smtClean="0"/>
            <a:t>百萬離場</a:t>
          </a:r>
          <a:endParaRPr lang="zh-TW" altLang="en-US" sz="2100" kern="1200" dirty="0"/>
        </a:p>
      </dsp:txBody>
      <dsp:txXfrm rot="5400000">
        <a:off x="3277793" y="542670"/>
        <a:ext cx="2978659" cy="297865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475303-5A22-4EBB-8A15-1FADE2C4E86C}">
      <dsp:nvSpPr>
        <dsp:cNvPr id="0" name=""/>
        <dsp:cNvSpPr/>
      </dsp:nvSpPr>
      <dsp:spPr>
        <a:xfrm>
          <a:off x="7595815" y="3813862"/>
          <a:ext cx="773534" cy="368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871"/>
              </a:lnTo>
              <a:lnTo>
                <a:pt x="773534" y="250871"/>
              </a:lnTo>
              <a:lnTo>
                <a:pt x="773534" y="3681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BD8F8-9861-4739-A727-182E1E529763}">
      <dsp:nvSpPr>
        <dsp:cNvPr id="0" name=""/>
        <dsp:cNvSpPr/>
      </dsp:nvSpPr>
      <dsp:spPr>
        <a:xfrm>
          <a:off x="6822281" y="3813862"/>
          <a:ext cx="773534" cy="368131"/>
        </a:xfrm>
        <a:custGeom>
          <a:avLst/>
          <a:gdLst/>
          <a:ahLst/>
          <a:cxnLst/>
          <a:rect l="0" t="0" r="0" b="0"/>
          <a:pathLst>
            <a:path>
              <a:moveTo>
                <a:pt x="773534" y="0"/>
              </a:moveTo>
              <a:lnTo>
                <a:pt x="773534" y="250871"/>
              </a:lnTo>
              <a:lnTo>
                <a:pt x="0" y="250871"/>
              </a:lnTo>
              <a:lnTo>
                <a:pt x="0" y="3681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49742-23DC-47F9-944C-A652B7D3CB89}">
      <dsp:nvSpPr>
        <dsp:cNvPr id="0" name=""/>
        <dsp:cNvSpPr/>
      </dsp:nvSpPr>
      <dsp:spPr>
        <a:xfrm>
          <a:off x="6435514" y="2641957"/>
          <a:ext cx="1160301" cy="368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871"/>
              </a:lnTo>
              <a:lnTo>
                <a:pt x="1160301" y="250871"/>
              </a:lnTo>
              <a:lnTo>
                <a:pt x="1160301" y="3681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BC471-3EB6-4A29-90F2-E2C67C53F841}">
      <dsp:nvSpPr>
        <dsp:cNvPr id="0" name=""/>
        <dsp:cNvSpPr/>
      </dsp:nvSpPr>
      <dsp:spPr>
        <a:xfrm>
          <a:off x="5229492" y="3813862"/>
          <a:ext cx="91440" cy="3681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1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C2C8E-D241-42D3-95D6-FF8FC70467A3}">
      <dsp:nvSpPr>
        <dsp:cNvPr id="0" name=""/>
        <dsp:cNvSpPr/>
      </dsp:nvSpPr>
      <dsp:spPr>
        <a:xfrm>
          <a:off x="5275212" y="2641957"/>
          <a:ext cx="1160301" cy="368131"/>
        </a:xfrm>
        <a:custGeom>
          <a:avLst/>
          <a:gdLst/>
          <a:ahLst/>
          <a:cxnLst/>
          <a:rect l="0" t="0" r="0" b="0"/>
          <a:pathLst>
            <a:path>
              <a:moveTo>
                <a:pt x="1160301" y="0"/>
              </a:moveTo>
              <a:lnTo>
                <a:pt x="1160301" y="250871"/>
              </a:lnTo>
              <a:lnTo>
                <a:pt x="0" y="250871"/>
              </a:lnTo>
              <a:lnTo>
                <a:pt x="0" y="3681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90DC1-B1CE-474A-8154-C28F7940717C}">
      <dsp:nvSpPr>
        <dsp:cNvPr id="0" name=""/>
        <dsp:cNvSpPr/>
      </dsp:nvSpPr>
      <dsp:spPr>
        <a:xfrm>
          <a:off x="4114911" y="1470053"/>
          <a:ext cx="2320602" cy="368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871"/>
              </a:lnTo>
              <a:lnTo>
                <a:pt x="2320602" y="250871"/>
              </a:lnTo>
              <a:lnTo>
                <a:pt x="2320602" y="3681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FFAD82-C6E3-4533-97FB-D05E4467FC2C}">
      <dsp:nvSpPr>
        <dsp:cNvPr id="0" name=""/>
        <dsp:cNvSpPr/>
      </dsp:nvSpPr>
      <dsp:spPr>
        <a:xfrm>
          <a:off x="2954610" y="3813862"/>
          <a:ext cx="773534" cy="368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871"/>
              </a:lnTo>
              <a:lnTo>
                <a:pt x="773534" y="250871"/>
              </a:lnTo>
              <a:lnTo>
                <a:pt x="773534" y="3681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6DACA-2E4B-447A-B9C1-FA1E7419CBF2}">
      <dsp:nvSpPr>
        <dsp:cNvPr id="0" name=""/>
        <dsp:cNvSpPr/>
      </dsp:nvSpPr>
      <dsp:spPr>
        <a:xfrm>
          <a:off x="2181076" y="3813862"/>
          <a:ext cx="773534" cy="368131"/>
        </a:xfrm>
        <a:custGeom>
          <a:avLst/>
          <a:gdLst/>
          <a:ahLst/>
          <a:cxnLst/>
          <a:rect l="0" t="0" r="0" b="0"/>
          <a:pathLst>
            <a:path>
              <a:moveTo>
                <a:pt x="773534" y="0"/>
              </a:moveTo>
              <a:lnTo>
                <a:pt x="773534" y="250871"/>
              </a:lnTo>
              <a:lnTo>
                <a:pt x="0" y="250871"/>
              </a:lnTo>
              <a:lnTo>
                <a:pt x="0" y="3681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A55D8-17B1-41D6-B99D-9EC75283F4B1}">
      <dsp:nvSpPr>
        <dsp:cNvPr id="0" name=""/>
        <dsp:cNvSpPr/>
      </dsp:nvSpPr>
      <dsp:spPr>
        <a:xfrm>
          <a:off x="1794309" y="2641957"/>
          <a:ext cx="1160301" cy="368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871"/>
              </a:lnTo>
              <a:lnTo>
                <a:pt x="1160301" y="250871"/>
              </a:lnTo>
              <a:lnTo>
                <a:pt x="1160301" y="3681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1ED97-1CAB-4D41-B67C-42FD7CC7D11E}">
      <dsp:nvSpPr>
        <dsp:cNvPr id="0" name=""/>
        <dsp:cNvSpPr/>
      </dsp:nvSpPr>
      <dsp:spPr>
        <a:xfrm>
          <a:off x="588287" y="3813862"/>
          <a:ext cx="91440" cy="3681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1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2E00A-E7E1-490A-AEFD-789AD79EFFB2}">
      <dsp:nvSpPr>
        <dsp:cNvPr id="0" name=""/>
        <dsp:cNvSpPr/>
      </dsp:nvSpPr>
      <dsp:spPr>
        <a:xfrm>
          <a:off x="634007" y="2641957"/>
          <a:ext cx="1160301" cy="368131"/>
        </a:xfrm>
        <a:custGeom>
          <a:avLst/>
          <a:gdLst/>
          <a:ahLst/>
          <a:cxnLst/>
          <a:rect l="0" t="0" r="0" b="0"/>
          <a:pathLst>
            <a:path>
              <a:moveTo>
                <a:pt x="1160301" y="0"/>
              </a:moveTo>
              <a:lnTo>
                <a:pt x="1160301" y="250871"/>
              </a:lnTo>
              <a:lnTo>
                <a:pt x="0" y="250871"/>
              </a:lnTo>
              <a:lnTo>
                <a:pt x="0" y="3681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A1D30D-89B2-41C7-81EF-062159434BBA}">
      <dsp:nvSpPr>
        <dsp:cNvPr id="0" name=""/>
        <dsp:cNvSpPr/>
      </dsp:nvSpPr>
      <dsp:spPr>
        <a:xfrm>
          <a:off x="1794309" y="1470053"/>
          <a:ext cx="2320602" cy="368131"/>
        </a:xfrm>
        <a:custGeom>
          <a:avLst/>
          <a:gdLst/>
          <a:ahLst/>
          <a:cxnLst/>
          <a:rect l="0" t="0" r="0" b="0"/>
          <a:pathLst>
            <a:path>
              <a:moveTo>
                <a:pt x="2320602" y="0"/>
              </a:moveTo>
              <a:lnTo>
                <a:pt x="2320602" y="250871"/>
              </a:lnTo>
              <a:lnTo>
                <a:pt x="0" y="250871"/>
              </a:lnTo>
              <a:lnTo>
                <a:pt x="0" y="3681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556A8-5C07-4888-BF1B-BC7B0532820C}">
      <dsp:nvSpPr>
        <dsp:cNvPr id="0" name=""/>
        <dsp:cNvSpPr/>
      </dsp:nvSpPr>
      <dsp:spPr>
        <a:xfrm>
          <a:off x="3482020" y="666281"/>
          <a:ext cx="1265783" cy="80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E56A9-9F78-4E5A-BFD4-FF49E127B6EB}">
      <dsp:nvSpPr>
        <dsp:cNvPr id="0" name=""/>
        <dsp:cNvSpPr/>
      </dsp:nvSpPr>
      <dsp:spPr>
        <a:xfrm>
          <a:off x="3622662" y="799891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2005-2014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42</a:t>
          </a:r>
          <a:r>
            <a:rPr lang="zh-TW" altLang="en-US" sz="1700" kern="1200" dirty="0" smtClean="0"/>
            <a:t>件</a:t>
          </a:r>
          <a:endParaRPr lang="zh-TW" altLang="en-US" sz="1700" kern="1200" dirty="0"/>
        </a:p>
      </dsp:txBody>
      <dsp:txXfrm>
        <a:off x="3622662" y="799891"/>
        <a:ext cx="1265783" cy="803772"/>
      </dsp:txXfrm>
    </dsp:sp>
    <dsp:sp modelId="{BAFDAF26-D8A4-4902-836B-460E9743A314}">
      <dsp:nvSpPr>
        <dsp:cNvPr id="0" name=""/>
        <dsp:cNvSpPr/>
      </dsp:nvSpPr>
      <dsp:spPr>
        <a:xfrm>
          <a:off x="1161417" y="1838185"/>
          <a:ext cx="1265783" cy="80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95D72-BF8B-413D-90FE-1131107F87D6}">
      <dsp:nvSpPr>
        <dsp:cNvPr id="0" name=""/>
        <dsp:cNvSpPr/>
      </dsp:nvSpPr>
      <dsp:spPr>
        <a:xfrm>
          <a:off x="1302060" y="1971795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2005-2009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16</a:t>
          </a:r>
          <a:r>
            <a:rPr lang="zh-TW" altLang="en-US" sz="1700" kern="1200" dirty="0" smtClean="0"/>
            <a:t>件</a:t>
          </a:r>
          <a:endParaRPr lang="zh-TW" altLang="en-US" sz="1700" kern="1200" dirty="0"/>
        </a:p>
      </dsp:txBody>
      <dsp:txXfrm>
        <a:off x="1302060" y="1971795"/>
        <a:ext cx="1265783" cy="803772"/>
      </dsp:txXfrm>
    </dsp:sp>
    <dsp:sp modelId="{AD59B34A-00CB-4054-9233-3084B247E213}">
      <dsp:nvSpPr>
        <dsp:cNvPr id="0" name=""/>
        <dsp:cNvSpPr/>
      </dsp:nvSpPr>
      <dsp:spPr>
        <a:xfrm>
          <a:off x="1116" y="3010089"/>
          <a:ext cx="1265783" cy="80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AAAEB6-5160-4F8F-B489-2B81BDFF25C4}">
      <dsp:nvSpPr>
        <dsp:cNvPr id="0" name=""/>
        <dsp:cNvSpPr/>
      </dsp:nvSpPr>
      <dsp:spPr>
        <a:xfrm>
          <a:off x="141758" y="3143700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與天氣無關</a:t>
          </a:r>
          <a:endParaRPr lang="en-US" altLang="zh-TW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11</a:t>
          </a:r>
          <a:r>
            <a:rPr lang="zh-TW" altLang="en-US" sz="1700" kern="1200" dirty="0" smtClean="0"/>
            <a:t>件</a:t>
          </a:r>
          <a:endParaRPr lang="zh-TW" altLang="en-US" sz="1700" kern="1200" dirty="0"/>
        </a:p>
      </dsp:txBody>
      <dsp:txXfrm>
        <a:off x="141758" y="3143700"/>
        <a:ext cx="1265783" cy="803772"/>
      </dsp:txXfrm>
    </dsp:sp>
    <dsp:sp modelId="{EFB64D91-CA76-4909-B67C-7AE88F44BF9D}">
      <dsp:nvSpPr>
        <dsp:cNvPr id="0" name=""/>
        <dsp:cNvSpPr/>
      </dsp:nvSpPr>
      <dsp:spPr>
        <a:xfrm>
          <a:off x="1116" y="4181994"/>
          <a:ext cx="1265783" cy="80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FFB12-E6F1-42A3-854F-58BE9C6E5C10}">
      <dsp:nvSpPr>
        <dsp:cNvPr id="0" name=""/>
        <dsp:cNvSpPr/>
      </dsp:nvSpPr>
      <dsp:spPr>
        <a:xfrm>
          <a:off x="141758" y="4315604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落地</a:t>
          </a:r>
          <a:r>
            <a:rPr lang="zh-TW" sz="1700" kern="1200" dirty="0" smtClean="0"/>
            <a:t>階段</a:t>
          </a:r>
          <a:endParaRPr lang="en-US" altLang="zh-TW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3</a:t>
          </a:r>
          <a:r>
            <a:rPr lang="zh-TW" altLang="en-US" sz="1700" kern="1200" dirty="0" smtClean="0"/>
            <a:t>件</a:t>
          </a:r>
          <a:endParaRPr lang="zh-TW" altLang="en-US" sz="1700" kern="1200" dirty="0"/>
        </a:p>
      </dsp:txBody>
      <dsp:txXfrm>
        <a:off x="141758" y="4315604"/>
        <a:ext cx="1265783" cy="803772"/>
      </dsp:txXfrm>
    </dsp:sp>
    <dsp:sp modelId="{E45A2C67-6645-4FBB-BA9D-FBFB7FA3891E}">
      <dsp:nvSpPr>
        <dsp:cNvPr id="0" name=""/>
        <dsp:cNvSpPr/>
      </dsp:nvSpPr>
      <dsp:spPr>
        <a:xfrm>
          <a:off x="2321718" y="3010089"/>
          <a:ext cx="1265783" cy="80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B1C49-0C44-4425-8A31-0A03FCF85F6D}">
      <dsp:nvSpPr>
        <dsp:cNvPr id="0" name=""/>
        <dsp:cNvSpPr/>
      </dsp:nvSpPr>
      <dsp:spPr>
        <a:xfrm>
          <a:off x="2462361" y="3143700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與天氣相關</a:t>
          </a:r>
          <a:endParaRPr lang="en-US" altLang="zh-TW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5</a:t>
          </a:r>
          <a:r>
            <a:rPr lang="zh-TW" altLang="en-US" sz="1700" kern="1200" dirty="0" smtClean="0"/>
            <a:t>件</a:t>
          </a:r>
          <a:endParaRPr lang="zh-TW" altLang="en-US" sz="1700" kern="1200" dirty="0"/>
        </a:p>
      </dsp:txBody>
      <dsp:txXfrm>
        <a:off x="2462361" y="3143700"/>
        <a:ext cx="1265783" cy="803772"/>
      </dsp:txXfrm>
    </dsp:sp>
    <dsp:sp modelId="{F1636513-4AA9-46A5-87AD-860BD28A1589}">
      <dsp:nvSpPr>
        <dsp:cNvPr id="0" name=""/>
        <dsp:cNvSpPr/>
      </dsp:nvSpPr>
      <dsp:spPr>
        <a:xfrm>
          <a:off x="1548184" y="4181994"/>
          <a:ext cx="1265783" cy="80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1C2A7E-20AA-477B-85D0-C35DD0968F19}">
      <dsp:nvSpPr>
        <dsp:cNvPr id="0" name=""/>
        <dsp:cNvSpPr/>
      </dsp:nvSpPr>
      <dsp:spPr>
        <a:xfrm>
          <a:off x="1688827" y="4315604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落地</a:t>
          </a:r>
          <a:r>
            <a:rPr lang="zh-TW" sz="1700" kern="1200" dirty="0" smtClean="0"/>
            <a:t>階段</a:t>
          </a:r>
          <a:endParaRPr lang="en-US" altLang="zh-TW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1</a:t>
          </a:r>
          <a:r>
            <a:rPr lang="zh-TW" sz="1700" kern="1200" dirty="0" smtClean="0"/>
            <a:t>件</a:t>
          </a:r>
          <a:endParaRPr lang="zh-TW" altLang="en-US" sz="1700" kern="1200" dirty="0"/>
        </a:p>
      </dsp:txBody>
      <dsp:txXfrm>
        <a:off x="1688827" y="4315604"/>
        <a:ext cx="1265783" cy="803772"/>
      </dsp:txXfrm>
    </dsp:sp>
    <dsp:sp modelId="{9AEEBEDD-D539-4FCF-BB0C-7D7448A79A3B}">
      <dsp:nvSpPr>
        <dsp:cNvPr id="0" name=""/>
        <dsp:cNvSpPr/>
      </dsp:nvSpPr>
      <dsp:spPr>
        <a:xfrm>
          <a:off x="3095252" y="4181994"/>
          <a:ext cx="1265783" cy="80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FEE3C-A827-49A7-8CD7-05403610EB9B}">
      <dsp:nvSpPr>
        <dsp:cNvPr id="0" name=""/>
        <dsp:cNvSpPr/>
      </dsp:nvSpPr>
      <dsp:spPr>
        <a:xfrm>
          <a:off x="3235895" y="4315604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kern="1200" dirty="0" smtClean="0"/>
            <a:t>巡航階段</a:t>
          </a:r>
          <a:endParaRPr lang="en-US" altLang="zh-TW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4</a:t>
          </a:r>
          <a:r>
            <a:rPr lang="zh-TW" sz="1700" kern="1200" dirty="0" smtClean="0"/>
            <a:t>件</a:t>
          </a:r>
          <a:endParaRPr lang="zh-TW" altLang="en-US" sz="1700" kern="1200" dirty="0"/>
        </a:p>
      </dsp:txBody>
      <dsp:txXfrm>
        <a:off x="3235895" y="4315604"/>
        <a:ext cx="1265783" cy="803772"/>
      </dsp:txXfrm>
    </dsp:sp>
    <dsp:sp modelId="{12AD6EA3-6859-431B-8E42-3D24FBC30CC8}">
      <dsp:nvSpPr>
        <dsp:cNvPr id="0" name=""/>
        <dsp:cNvSpPr/>
      </dsp:nvSpPr>
      <dsp:spPr>
        <a:xfrm>
          <a:off x="5802622" y="1838185"/>
          <a:ext cx="1265783" cy="80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7B847-2EC9-4008-B674-94AF7412A490}">
      <dsp:nvSpPr>
        <dsp:cNvPr id="0" name=""/>
        <dsp:cNvSpPr/>
      </dsp:nvSpPr>
      <dsp:spPr>
        <a:xfrm>
          <a:off x="5943265" y="1971795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2010-2014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26</a:t>
          </a:r>
          <a:r>
            <a:rPr lang="zh-TW" altLang="en-US" sz="1700" kern="1200" dirty="0" smtClean="0"/>
            <a:t>件</a:t>
          </a:r>
          <a:endParaRPr lang="zh-TW" altLang="en-US" sz="1700" kern="1200" dirty="0"/>
        </a:p>
      </dsp:txBody>
      <dsp:txXfrm>
        <a:off x="5943265" y="1971795"/>
        <a:ext cx="1265783" cy="803772"/>
      </dsp:txXfrm>
    </dsp:sp>
    <dsp:sp modelId="{EFF94003-3C10-4F33-8595-A06D9F2010E0}">
      <dsp:nvSpPr>
        <dsp:cNvPr id="0" name=""/>
        <dsp:cNvSpPr/>
      </dsp:nvSpPr>
      <dsp:spPr>
        <a:xfrm>
          <a:off x="4642321" y="3010089"/>
          <a:ext cx="1265783" cy="80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8FC4B-9F81-47B4-8D32-9E1467B5904D}">
      <dsp:nvSpPr>
        <dsp:cNvPr id="0" name=""/>
        <dsp:cNvSpPr/>
      </dsp:nvSpPr>
      <dsp:spPr>
        <a:xfrm>
          <a:off x="4782963" y="3143700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與天氣無關</a:t>
          </a:r>
          <a:endParaRPr lang="en-US" altLang="zh-TW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20</a:t>
          </a:r>
          <a:r>
            <a:rPr lang="zh-TW" altLang="en-US" sz="1700" kern="1200" dirty="0" smtClean="0"/>
            <a:t>件</a:t>
          </a:r>
          <a:endParaRPr lang="zh-TW" altLang="en-US" sz="1700" kern="1200" dirty="0"/>
        </a:p>
      </dsp:txBody>
      <dsp:txXfrm>
        <a:off x="4782963" y="3143700"/>
        <a:ext cx="1265783" cy="803772"/>
      </dsp:txXfrm>
    </dsp:sp>
    <dsp:sp modelId="{122D6A47-459B-4F0D-B805-AA96764C6AD6}">
      <dsp:nvSpPr>
        <dsp:cNvPr id="0" name=""/>
        <dsp:cNvSpPr/>
      </dsp:nvSpPr>
      <dsp:spPr>
        <a:xfrm>
          <a:off x="4642321" y="4181994"/>
          <a:ext cx="1265783" cy="80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19B41-9532-417D-BB97-956A85C1EA72}">
      <dsp:nvSpPr>
        <dsp:cNvPr id="0" name=""/>
        <dsp:cNvSpPr/>
      </dsp:nvSpPr>
      <dsp:spPr>
        <a:xfrm>
          <a:off x="4782963" y="4315604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落地</a:t>
          </a:r>
          <a:r>
            <a:rPr lang="zh-TW" sz="1700" kern="1200" dirty="0" smtClean="0"/>
            <a:t>階段</a:t>
          </a:r>
          <a:endParaRPr lang="en-US" altLang="zh-TW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6</a:t>
          </a:r>
          <a:r>
            <a:rPr lang="zh-TW" altLang="en-US" sz="1700" kern="1200" dirty="0" smtClean="0"/>
            <a:t>件</a:t>
          </a:r>
          <a:endParaRPr lang="zh-TW" altLang="en-US" sz="1700" kern="1200" dirty="0"/>
        </a:p>
      </dsp:txBody>
      <dsp:txXfrm>
        <a:off x="4782963" y="4315604"/>
        <a:ext cx="1265783" cy="803772"/>
      </dsp:txXfrm>
    </dsp:sp>
    <dsp:sp modelId="{2FC54897-8351-4B06-BF49-10B202E84681}">
      <dsp:nvSpPr>
        <dsp:cNvPr id="0" name=""/>
        <dsp:cNvSpPr/>
      </dsp:nvSpPr>
      <dsp:spPr>
        <a:xfrm>
          <a:off x="6962923" y="3010089"/>
          <a:ext cx="1265783" cy="80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3415F-052A-475E-A64C-29DA2E412C4B}">
      <dsp:nvSpPr>
        <dsp:cNvPr id="0" name=""/>
        <dsp:cNvSpPr/>
      </dsp:nvSpPr>
      <dsp:spPr>
        <a:xfrm>
          <a:off x="7103566" y="3143700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與天氣相關</a:t>
          </a:r>
          <a:endParaRPr lang="en-US" altLang="zh-TW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6</a:t>
          </a:r>
          <a:r>
            <a:rPr lang="zh-TW" altLang="en-US" sz="1700" kern="1200" dirty="0" smtClean="0"/>
            <a:t>件</a:t>
          </a:r>
          <a:endParaRPr lang="zh-TW" altLang="en-US" sz="1700" kern="1200" dirty="0"/>
        </a:p>
      </dsp:txBody>
      <dsp:txXfrm>
        <a:off x="7103566" y="3143700"/>
        <a:ext cx="1265783" cy="803772"/>
      </dsp:txXfrm>
    </dsp:sp>
    <dsp:sp modelId="{2BBB113A-5998-4EF6-834E-454EF7AF6828}">
      <dsp:nvSpPr>
        <dsp:cNvPr id="0" name=""/>
        <dsp:cNvSpPr/>
      </dsp:nvSpPr>
      <dsp:spPr>
        <a:xfrm>
          <a:off x="6189389" y="4181994"/>
          <a:ext cx="1265783" cy="80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CDEE8-63AB-4B9B-B2DC-68A905ABEFE1}">
      <dsp:nvSpPr>
        <dsp:cNvPr id="0" name=""/>
        <dsp:cNvSpPr/>
      </dsp:nvSpPr>
      <dsp:spPr>
        <a:xfrm>
          <a:off x="6330032" y="4315604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落地</a:t>
          </a:r>
          <a:r>
            <a:rPr lang="zh-TW" sz="1700" kern="1200" dirty="0" smtClean="0"/>
            <a:t>階段</a:t>
          </a:r>
          <a:endParaRPr lang="en-US" altLang="zh-TW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6</a:t>
          </a:r>
          <a:r>
            <a:rPr lang="zh-TW" sz="1700" kern="1200" dirty="0" smtClean="0"/>
            <a:t>件</a:t>
          </a:r>
          <a:endParaRPr lang="zh-TW" altLang="en-US" sz="1700" kern="1200" dirty="0"/>
        </a:p>
      </dsp:txBody>
      <dsp:txXfrm>
        <a:off x="6330032" y="4315604"/>
        <a:ext cx="1265783" cy="803772"/>
      </dsp:txXfrm>
    </dsp:sp>
    <dsp:sp modelId="{D6D0B78C-04CE-4089-A3FB-A186108E80CE}">
      <dsp:nvSpPr>
        <dsp:cNvPr id="0" name=""/>
        <dsp:cNvSpPr/>
      </dsp:nvSpPr>
      <dsp:spPr>
        <a:xfrm>
          <a:off x="7736458" y="4181994"/>
          <a:ext cx="1265783" cy="803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826A3-CAE9-40A2-80DF-BDDBF50A0AC9}">
      <dsp:nvSpPr>
        <dsp:cNvPr id="0" name=""/>
        <dsp:cNvSpPr/>
      </dsp:nvSpPr>
      <dsp:spPr>
        <a:xfrm>
          <a:off x="7877100" y="4315604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其他</a:t>
          </a:r>
          <a:r>
            <a:rPr lang="zh-TW" sz="1700" kern="1200" dirty="0" smtClean="0"/>
            <a:t>階段</a:t>
          </a:r>
          <a:endParaRPr lang="en-US" altLang="zh-TW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0</a:t>
          </a:r>
          <a:r>
            <a:rPr lang="zh-TW" sz="1700" kern="1200" dirty="0" smtClean="0"/>
            <a:t>件</a:t>
          </a:r>
          <a:endParaRPr lang="zh-TW" altLang="en-US" sz="1700" kern="1200" dirty="0"/>
        </a:p>
      </dsp:txBody>
      <dsp:txXfrm>
        <a:off x="7877100" y="4315604"/>
        <a:ext cx="1265783" cy="80377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272E5E-DF5B-458A-848D-58B1C4D1CA30}">
      <dsp:nvSpPr>
        <dsp:cNvPr id="0" name=""/>
        <dsp:cNvSpPr/>
      </dsp:nvSpPr>
      <dsp:spPr>
        <a:xfrm rot="16200000">
          <a:off x="914400" y="-914400"/>
          <a:ext cx="2057399" cy="38862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kern="1200" dirty="0" smtClean="0">
              <a:solidFill>
                <a:schemeClr val="tx2"/>
              </a:solidFill>
            </a:rPr>
            <a:t>颱風</a:t>
          </a:r>
          <a:r>
            <a:rPr lang="zh-TW" altLang="en-US" sz="2700" kern="1200" dirty="0" smtClean="0">
              <a:solidFill>
                <a:schemeClr val="tx2"/>
              </a:solidFill>
            </a:rPr>
            <a:t> </a:t>
          </a:r>
          <a:r>
            <a:rPr lang="en-US" altLang="zh-TW" sz="2700" kern="1200" dirty="0" smtClean="0">
              <a:solidFill>
                <a:schemeClr val="tx2"/>
              </a:solidFill>
            </a:rPr>
            <a:t>–</a:t>
          </a:r>
          <a:r>
            <a:rPr lang="zh-TW" altLang="en-US" sz="2700" kern="1200" dirty="0" smtClean="0">
              <a:solidFill>
                <a:schemeClr val="tx2"/>
              </a:solidFill>
            </a:rPr>
            <a:t> </a:t>
          </a:r>
          <a:r>
            <a:rPr lang="en-US" altLang="zh-TW" sz="2700" kern="1200" dirty="0" smtClean="0">
              <a:solidFill>
                <a:schemeClr val="tx2"/>
              </a:solidFill>
            </a:rPr>
            <a:t>3</a:t>
          </a:r>
          <a:r>
            <a:rPr lang="zh-TW" altLang="en-US" sz="2700" kern="1200" dirty="0" smtClean="0">
              <a:solidFill>
                <a:schemeClr val="tx2"/>
              </a:solidFill>
            </a:rPr>
            <a:t>件</a:t>
          </a:r>
          <a:endParaRPr lang="en-US" altLang="zh-TW" sz="2700" kern="1200" dirty="0" smtClean="0">
            <a:solidFill>
              <a:schemeClr val="tx2"/>
            </a:solidFill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kern="1200" dirty="0" smtClean="0"/>
            <a:t>大陣雨影響能見度</a:t>
          </a:r>
          <a:endParaRPr lang="zh-TW" altLang="en-US" sz="2700" kern="1200" dirty="0"/>
        </a:p>
      </dsp:txBody>
      <dsp:txXfrm rot="16200000">
        <a:off x="1171575" y="-1171575"/>
        <a:ext cx="1543050" cy="3886200"/>
      </dsp:txXfrm>
    </dsp:sp>
    <dsp:sp modelId="{8E8D94F0-0004-4E93-A998-F27C8610818F}">
      <dsp:nvSpPr>
        <dsp:cNvPr id="0" name=""/>
        <dsp:cNvSpPr/>
      </dsp:nvSpPr>
      <dsp:spPr>
        <a:xfrm>
          <a:off x="3886200" y="0"/>
          <a:ext cx="3886200" cy="205739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kern="1200" dirty="0" smtClean="0">
              <a:solidFill>
                <a:schemeClr val="tx2"/>
              </a:solidFill>
            </a:rPr>
            <a:t>午後熱對流</a:t>
          </a:r>
          <a:r>
            <a:rPr lang="zh-TW" altLang="en-US" sz="2700" kern="1200" dirty="0" smtClean="0">
              <a:solidFill>
                <a:schemeClr val="tx2"/>
              </a:solidFill>
            </a:rPr>
            <a:t> </a:t>
          </a:r>
          <a:r>
            <a:rPr lang="en-US" altLang="zh-TW" sz="2700" kern="1200" dirty="0" smtClean="0">
              <a:solidFill>
                <a:schemeClr val="tx2"/>
              </a:solidFill>
            </a:rPr>
            <a:t>–</a:t>
          </a:r>
          <a:r>
            <a:rPr lang="zh-TW" altLang="en-US" sz="2700" kern="1200" dirty="0" smtClean="0">
              <a:solidFill>
                <a:schemeClr val="tx2"/>
              </a:solidFill>
            </a:rPr>
            <a:t> </a:t>
          </a:r>
          <a:r>
            <a:rPr lang="en-US" altLang="zh-TW" sz="2700" kern="1200" dirty="0" smtClean="0">
              <a:solidFill>
                <a:schemeClr val="tx2"/>
              </a:solidFill>
            </a:rPr>
            <a:t>2</a:t>
          </a:r>
          <a:r>
            <a:rPr lang="zh-TW" altLang="en-US" sz="2700" kern="1200" dirty="0" smtClean="0">
              <a:solidFill>
                <a:schemeClr val="tx2"/>
              </a:solidFill>
            </a:rPr>
            <a:t>件</a:t>
          </a:r>
          <a:endParaRPr lang="en-US" altLang="zh-TW" sz="2700" kern="1200" dirty="0" smtClean="0">
            <a:solidFill>
              <a:schemeClr val="tx2"/>
            </a:solidFill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kern="1200" dirty="0" smtClean="0"/>
            <a:t>大陣雨影響能見度</a:t>
          </a:r>
          <a:endParaRPr lang="zh-TW" altLang="en-US" sz="2700" b="1" kern="1200" dirty="0"/>
        </a:p>
      </dsp:txBody>
      <dsp:txXfrm>
        <a:off x="3886200" y="0"/>
        <a:ext cx="3886200" cy="1543050"/>
      </dsp:txXfrm>
    </dsp:sp>
    <dsp:sp modelId="{2A06F17B-5020-475A-94AC-DD38D09B37E4}">
      <dsp:nvSpPr>
        <dsp:cNvPr id="0" name=""/>
        <dsp:cNvSpPr/>
      </dsp:nvSpPr>
      <dsp:spPr>
        <a:xfrm rot="10800000">
          <a:off x="0" y="2057399"/>
          <a:ext cx="3886200" cy="205739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kern="1200" dirty="0" smtClean="0">
              <a:solidFill>
                <a:schemeClr val="tx2"/>
              </a:solidFill>
            </a:rPr>
            <a:t>鋒面</a:t>
          </a:r>
          <a:r>
            <a:rPr lang="zh-TW" altLang="en-US" sz="2700" kern="1200" dirty="0" smtClean="0">
              <a:solidFill>
                <a:schemeClr val="tx2"/>
              </a:solidFill>
            </a:rPr>
            <a:t> </a:t>
          </a:r>
          <a:r>
            <a:rPr lang="en-US" altLang="zh-TW" sz="2700" kern="1200" dirty="0" smtClean="0">
              <a:solidFill>
                <a:schemeClr val="tx2"/>
              </a:solidFill>
            </a:rPr>
            <a:t>–</a:t>
          </a:r>
          <a:r>
            <a:rPr lang="zh-TW" altLang="en-US" sz="2700" kern="1200" dirty="0" smtClean="0">
              <a:solidFill>
                <a:schemeClr val="tx2"/>
              </a:solidFill>
            </a:rPr>
            <a:t> </a:t>
          </a:r>
          <a:r>
            <a:rPr lang="en-US" altLang="zh-TW" sz="2700" kern="1200" dirty="0" smtClean="0">
              <a:solidFill>
                <a:schemeClr val="tx2"/>
              </a:solidFill>
            </a:rPr>
            <a:t>1</a:t>
          </a:r>
          <a:r>
            <a:rPr lang="zh-TW" altLang="en-US" sz="2700" kern="1200" dirty="0" smtClean="0">
              <a:solidFill>
                <a:schemeClr val="tx2"/>
              </a:solidFill>
            </a:rPr>
            <a:t>件</a:t>
          </a:r>
          <a:endParaRPr lang="en-US" altLang="zh-TW" sz="2700" kern="1200" dirty="0" smtClean="0">
            <a:solidFill>
              <a:schemeClr val="tx2"/>
            </a:solidFill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kern="1200" dirty="0" smtClean="0"/>
            <a:t>側風</a:t>
          </a:r>
          <a:endParaRPr lang="zh-TW" altLang="en-US" sz="2700" kern="1200" dirty="0"/>
        </a:p>
      </dsp:txBody>
      <dsp:txXfrm rot="10800000">
        <a:off x="0" y="2571750"/>
        <a:ext cx="3886200" cy="1543050"/>
      </dsp:txXfrm>
    </dsp:sp>
    <dsp:sp modelId="{53E320CD-51BB-4381-848D-A2FCE3C08DA3}">
      <dsp:nvSpPr>
        <dsp:cNvPr id="0" name=""/>
        <dsp:cNvSpPr/>
      </dsp:nvSpPr>
      <dsp:spPr>
        <a:xfrm rot="5400000">
          <a:off x="4800599" y="1142999"/>
          <a:ext cx="2057399" cy="38862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kern="1200" dirty="0" smtClean="0">
              <a:solidFill>
                <a:schemeClr val="tx2"/>
              </a:solidFill>
            </a:rPr>
            <a:t>平流霧</a:t>
          </a:r>
          <a:r>
            <a:rPr lang="zh-TW" altLang="en-US" sz="2700" kern="1200" dirty="0" smtClean="0">
              <a:solidFill>
                <a:schemeClr val="tx2"/>
              </a:solidFill>
            </a:rPr>
            <a:t> </a:t>
          </a:r>
          <a:r>
            <a:rPr lang="en-US" altLang="zh-TW" sz="2700" kern="1200" dirty="0" smtClean="0">
              <a:solidFill>
                <a:schemeClr val="tx2"/>
              </a:solidFill>
            </a:rPr>
            <a:t>–</a:t>
          </a:r>
          <a:r>
            <a:rPr lang="zh-TW" altLang="en-US" sz="2700" kern="1200" dirty="0" smtClean="0">
              <a:solidFill>
                <a:schemeClr val="tx2"/>
              </a:solidFill>
            </a:rPr>
            <a:t> </a:t>
          </a:r>
          <a:r>
            <a:rPr lang="en-US" altLang="zh-TW" sz="2700" kern="1200" dirty="0" smtClean="0">
              <a:solidFill>
                <a:schemeClr val="tx2"/>
              </a:solidFill>
            </a:rPr>
            <a:t>1</a:t>
          </a:r>
          <a:r>
            <a:rPr lang="zh-TW" altLang="en-US" sz="2700" kern="1200" dirty="0" smtClean="0">
              <a:solidFill>
                <a:schemeClr val="tx2"/>
              </a:solidFill>
            </a:rPr>
            <a:t>件</a:t>
          </a:r>
          <a:endParaRPr lang="en-US" altLang="zh-TW" sz="2700" kern="1200" dirty="0" smtClean="0">
            <a:solidFill>
              <a:schemeClr val="tx2"/>
            </a:solidFill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kern="1200" dirty="0" smtClean="0"/>
            <a:t>低能見度</a:t>
          </a:r>
          <a:endParaRPr lang="zh-TW" altLang="en-US" sz="2700" kern="1200" dirty="0"/>
        </a:p>
      </dsp:txBody>
      <dsp:txXfrm rot="5400000">
        <a:off x="5057775" y="1400174"/>
        <a:ext cx="1543050" cy="3886200"/>
      </dsp:txXfrm>
    </dsp:sp>
    <dsp:sp modelId="{5CA34A8D-8EDA-4CCA-A48F-4EA67C77C734}">
      <dsp:nvSpPr>
        <dsp:cNvPr id="0" name=""/>
        <dsp:cNvSpPr/>
      </dsp:nvSpPr>
      <dsp:spPr>
        <a:xfrm>
          <a:off x="2419349" y="1400173"/>
          <a:ext cx="2933700" cy="131445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kern="1200" dirty="0" smtClean="0">
              <a:solidFill>
                <a:schemeClr val="bg1">
                  <a:lumMod val="50000"/>
                </a:schemeClr>
              </a:solidFill>
            </a:rPr>
            <a:t>未遭遇</a:t>
          </a:r>
          <a:endParaRPr lang="en-US" altLang="zh-TW" sz="2700" kern="1200" dirty="0" smtClean="0">
            <a:solidFill>
              <a:schemeClr val="bg1">
                <a:lumMod val="50000"/>
              </a:schemeClr>
            </a:solidFill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kern="1200" dirty="0" smtClean="0">
              <a:solidFill>
                <a:schemeClr val="bg1">
                  <a:lumMod val="50000"/>
                </a:schemeClr>
              </a:solidFill>
            </a:rPr>
            <a:t>低空風切</a:t>
          </a:r>
          <a:endParaRPr lang="zh-TW" altLang="en-US" sz="27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419349" y="1400173"/>
        <a:ext cx="2933700" cy="1314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5" tIns="45362" rIns="90725" bIns="45362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5" tIns="45362" rIns="90725" bIns="453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5" tIns="45362" rIns="90725" bIns="45362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5" tIns="45362" rIns="90725" bIns="453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B666ABE3-E65B-4455-BEFC-A0362D60DD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5" tIns="45362" rIns="90725" bIns="45362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5" tIns="45362" rIns="90725" bIns="453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6300"/>
            <a:ext cx="5386387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5" tIns="45362" rIns="90725" bIns="453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5" tIns="45362" rIns="90725" bIns="45362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5" tIns="45362" rIns="90725" bIns="453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0CC1EDF8-2878-405E-9352-1BB8D6FF02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8F433-05D4-4FEA-B239-C5C306912017}" type="slidenum">
              <a:rPr lang="en-US" altLang="zh-TW" smtClean="0">
                <a:ea typeface="新細明體" pitchFamily="18" charset="-120"/>
              </a:rPr>
              <a:pPr/>
              <a:t>1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C1EDF8-2878-405E-9352-1BB8D6FF026F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C1EDF8-2878-405E-9352-1BB8D6FF026F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4914900"/>
            <a:ext cx="9144000" cy="647700"/>
            <a:chOff x="0" y="2928"/>
            <a:chExt cx="5760" cy="408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3168"/>
              <a:ext cx="1968" cy="8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3252"/>
              <a:ext cx="1968" cy="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1968" y="3168"/>
              <a:ext cx="1968" cy="84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1968" y="3252"/>
              <a:ext cx="1968" cy="8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>
              <a:off x="3936" y="3168"/>
              <a:ext cx="1824" cy="8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>
              <a:off x="3936" y="3252"/>
              <a:ext cx="1824" cy="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0" scaled="1"/>
            </a:gra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1" name="Group 11"/>
            <p:cNvGrpSpPr>
              <a:grpSpLocks noChangeAspect="1"/>
            </p:cNvGrpSpPr>
            <p:nvPr userDrawn="1"/>
          </p:nvGrpSpPr>
          <p:grpSpPr bwMode="auto">
            <a:xfrm>
              <a:off x="3552" y="2928"/>
              <a:ext cx="1392" cy="357"/>
              <a:chOff x="3552" y="3252"/>
              <a:chExt cx="1728" cy="444"/>
            </a:xfrm>
          </p:grpSpPr>
          <p:sp>
            <p:nvSpPr>
              <p:cNvPr id="12" name="Freeform 12"/>
              <p:cNvSpPr>
                <a:spLocks noChangeAspect="1"/>
              </p:cNvSpPr>
              <p:nvPr userDrawn="1"/>
            </p:nvSpPr>
            <p:spPr bwMode="auto">
              <a:xfrm>
                <a:off x="3602" y="3279"/>
                <a:ext cx="1678" cy="417"/>
              </a:xfrm>
              <a:custGeom>
                <a:avLst/>
                <a:gdLst>
                  <a:gd name="T0" fmla="*/ 5 w 3662"/>
                  <a:gd name="T1" fmla="*/ 34 h 953"/>
                  <a:gd name="T2" fmla="*/ 11 w 3662"/>
                  <a:gd name="T3" fmla="*/ 25 h 953"/>
                  <a:gd name="T4" fmla="*/ 1 w 3662"/>
                  <a:gd name="T5" fmla="*/ 23 h 953"/>
                  <a:gd name="T6" fmla="*/ 10 w 3662"/>
                  <a:gd name="T7" fmla="*/ 18 h 953"/>
                  <a:gd name="T8" fmla="*/ 20 w 3662"/>
                  <a:gd name="T9" fmla="*/ 14 h 953"/>
                  <a:gd name="T10" fmla="*/ 30 w 3662"/>
                  <a:gd name="T11" fmla="*/ 2 h 953"/>
                  <a:gd name="T12" fmla="*/ 33 w 3662"/>
                  <a:gd name="T13" fmla="*/ 0 h 953"/>
                  <a:gd name="T14" fmla="*/ 54 w 3662"/>
                  <a:gd name="T15" fmla="*/ 0 h 953"/>
                  <a:gd name="T16" fmla="*/ 54 w 3662"/>
                  <a:gd name="T17" fmla="*/ 2 h 953"/>
                  <a:gd name="T18" fmla="*/ 66 w 3662"/>
                  <a:gd name="T19" fmla="*/ 0 h 953"/>
                  <a:gd name="T20" fmla="*/ 82 w 3662"/>
                  <a:gd name="T21" fmla="*/ 2 h 953"/>
                  <a:gd name="T22" fmla="*/ 83 w 3662"/>
                  <a:gd name="T23" fmla="*/ 8 h 953"/>
                  <a:gd name="T24" fmla="*/ 90 w 3662"/>
                  <a:gd name="T25" fmla="*/ 3 h 953"/>
                  <a:gd name="T26" fmla="*/ 104 w 3662"/>
                  <a:gd name="T27" fmla="*/ 0 h 953"/>
                  <a:gd name="T28" fmla="*/ 116 w 3662"/>
                  <a:gd name="T29" fmla="*/ 2 h 953"/>
                  <a:gd name="T30" fmla="*/ 116 w 3662"/>
                  <a:gd name="T31" fmla="*/ 8 h 953"/>
                  <a:gd name="T32" fmla="*/ 122 w 3662"/>
                  <a:gd name="T33" fmla="*/ 11 h 953"/>
                  <a:gd name="T34" fmla="*/ 131 w 3662"/>
                  <a:gd name="T35" fmla="*/ 16 h 953"/>
                  <a:gd name="T36" fmla="*/ 148 w 3662"/>
                  <a:gd name="T37" fmla="*/ 14 h 953"/>
                  <a:gd name="T38" fmla="*/ 157 w 3662"/>
                  <a:gd name="T39" fmla="*/ 13 h 953"/>
                  <a:gd name="T40" fmla="*/ 161 w 3662"/>
                  <a:gd name="T41" fmla="*/ 14 h 953"/>
                  <a:gd name="T42" fmla="*/ 159 w 3662"/>
                  <a:gd name="T43" fmla="*/ 15 h 953"/>
                  <a:gd name="T44" fmla="*/ 148 w 3662"/>
                  <a:gd name="T45" fmla="*/ 17 h 953"/>
                  <a:gd name="T46" fmla="*/ 148 w 3662"/>
                  <a:gd name="T47" fmla="*/ 18 h 953"/>
                  <a:gd name="T48" fmla="*/ 143 w 3662"/>
                  <a:gd name="T49" fmla="*/ 18 h 953"/>
                  <a:gd name="T50" fmla="*/ 143 w 3662"/>
                  <a:gd name="T51" fmla="*/ 18 h 953"/>
                  <a:gd name="T52" fmla="*/ 134 w 3662"/>
                  <a:gd name="T53" fmla="*/ 20 h 953"/>
                  <a:gd name="T54" fmla="*/ 125 w 3662"/>
                  <a:gd name="T55" fmla="*/ 19 h 953"/>
                  <a:gd name="T56" fmla="*/ 121 w 3662"/>
                  <a:gd name="T57" fmla="*/ 19 h 953"/>
                  <a:gd name="T58" fmla="*/ 116 w 3662"/>
                  <a:gd name="T59" fmla="*/ 20 h 953"/>
                  <a:gd name="T60" fmla="*/ 116 w 3662"/>
                  <a:gd name="T61" fmla="*/ 33 h 953"/>
                  <a:gd name="T62" fmla="*/ 100 w 3662"/>
                  <a:gd name="T63" fmla="*/ 35 h 953"/>
                  <a:gd name="T64" fmla="*/ 90 w 3662"/>
                  <a:gd name="T65" fmla="*/ 32 h 953"/>
                  <a:gd name="T66" fmla="*/ 84 w 3662"/>
                  <a:gd name="T67" fmla="*/ 28 h 953"/>
                  <a:gd name="T68" fmla="*/ 75 w 3662"/>
                  <a:gd name="T69" fmla="*/ 34 h 953"/>
                  <a:gd name="T70" fmla="*/ 57 w 3662"/>
                  <a:gd name="T71" fmla="*/ 34 h 953"/>
                  <a:gd name="T72" fmla="*/ 49 w 3662"/>
                  <a:gd name="T73" fmla="*/ 33 h 953"/>
                  <a:gd name="T74" fmla="*/ 48 w 3662"/>
                  <a:gd name="T75" fmla="*/ 34 h 953"/>
                  <a:gd name="T76" fmla="*/ 33 w 3662"/>
                  <a:gd name="T77" fmla="*/ 34 h 953"/>
                  <a:gd name="T78" fmla="*/ 35 w 3662"/>
                  <a:gd name="T79" fmla="*/ 28 h 953"/>
                  <a:gd name="T80" fmla="*/ 25 w 3662"/>
                  <a:gd name="T81" fmla="*/ 28 h 953"/>
                  <a:gd name="T82" fmla="*/ 21 w 3662"/>
                  <a:gd name="T83" fmla="*/ 34 h 953"/>
                  <a:gd name="T84" fmla="*/ 5 w 3662"/>
                  <a:gd name="T85" fmla="*/ 34 h 9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662" h="953">
                    <a:moveTo>
                      <a:pt x="122" y="926"/>
                    </a:moveTo>
                    <a:cubicBezTo>
                      <a:pt x="85" y="888"/>
                      <a:pt x="259" y="748"/>
                      <a:pt x="242" y="698"/>
                    </a:cubicBezTo>
                    <a:cubicBezTo>
                      <a:pt x="230" y="641"/>
                      <a:pt x="36" y="683"/>
                      <a:pt x="18" y="626"/>
                    </a:cubicBezTo>
                    <a:cubicBezTo>
                      <a:pt x="0" y="569"/>
                      <a:pt x="148" y="517"/>
                      <a:pt x="222" y="475"/>
                    </a:cubicBezTo>
                    <a:lnTo>
                      <a:pt x="462" y="379"/>
                    </a:lnTo>
                    <a:lnTo>
                      <a:pt x="690" y="48"/>
                    </a:lnTo>
                    <a:lnTo>
                      <a:pt x="748" y="12"/>
                    </a:lnTo>
                    <a:lnTo>
                      <a:pt x="1226" y="12"/>
                    </a:lnTo>
                    <a:lnTo>
                      <a:pt x="1218" y="62"/>
                    </a:lnTo>
                    <a:cubicBezTo>
                      <a:pt x="1238" y="68"/>
                      <a:pt x="1382" y="14"/>
                      <a:pt x="1485" y="7"/>
                    </a:cubicBezTo>
                    <a:cubicBezTo>
                      <a:pt x="1588" y="0"/>
                      <a:pt x="1801" y="13"/>
                      <a:pt x="1866" y="50"/>
                    </a:cubicBezTo>
                    <a:lnTo>
                      <a:pt x="1876" y="228"/>
                    </a:lnTo>
                    <a:cubicBezTo>
                      <a:pt x="1904" y="234"/>
                      <a:pt x="1950" y="131"/>
                      <a:pt x="2034" y="86"/>
                    </a:cubicBezTo>
                    <a:cubicBezTo>
                      <a:pt x="2118" y="41"/>
                      <a:pt x="2238" y="14"/>
                      <a:pt x="2363" y="7"/>
                    </a:cubicBezTo>
                    <a:cubicBezTo>
                      <a:pt x="2488" y="0"/>
                      <a:pt x="2637" y="43"/>
                      <a:pt x="2637" y="43"/>
                    </a:cubicBezTo>
                    <a:cubicBezTo>
                      <a:pt x="2637" y="43"/>
                      <a:pt x="2628" y="190"/>
                      <a:pt x="2644" y="228"/>
                    </a:cubicBezTo>
                    <a:lnTo>
                      <a:pt x="2774" y="312"/>
                    </a:lnTo>
                    <a:cubicBezTo>
                      <a:pt x="2827" y="347"/>
                      <a:pt x="2855" y="430"/>
                      <a:pt x="2963" y="437"/>
                    </a:cubicBezTo>
                    <a:cubicBezTo>
                      <a:pt x="3071" y="444"/>
                      <a:pt x="3266" y="386"/>
                      <a:pt x="3364" y="372"/>
                    </a:cubicBezTo>
                    <a:cubicBezTo>
                      <a:pt x="3462" y="358"/>
                      <a:pt x="3502" y="351"/>
                      <a:pt x="3551" y="353"/>
                    </a:cubicBezTo>
                    <a:cubicBezTo>
                      <a:pt x="3600" y="355"/>
                      <a:pt x="3652" y="370"/>
                      <a:pt x="3657" y="384"/>
                    </a:cubicBezTo>
                    <a:cubicBezTo>
                      <a:pt x="3662" y="398"/>
                      <a:pt x="3653" y="406"/>
                      <a:pt x="3604" y="420"/>
                    </a:cubicBezTo>
                    <a:cubicBezTo>
                      <a:pt x="3555" y="434"/>
                      <a:pt x="3396" y="452"/>
                      <a:pt x="3364" y="468"/>
                    </a:cubicBezTo>
                    <a:lnTo>
                      <a:pt x="3364" y="506"/>
                    </a:lnTo>
                    <a:lnTo>
                      <a:pt x="3251" y="506"/>
                    </a:lnTo>
                    <a:lnTo>
                      <a:pt x="3244" y="492"/>
                    </a:lnTo>
                    <a:cubicBezTo>
                      <a:pt x="3210" y="497"/>
                      <a:pt x="3134" y="528"/>
                      <a:pt x="3045" y="533"/>
                    </a:cubicBezTo>
                    <a:cubicBezTo>
                      <a:pt x="2956" y="538"/>
                      <a:pt x="2887" y="519"/>
                      <a:pt x="2836" y="516"/>
                    </a:cubicBezTo>
                    <a:lnTo>
                      <a:pt x="2740" y="516"/>
                    </a:lnTo>
                    <a:lnTo>
                      <a:pt x="2639" y="540"/>
                    </a:lnTo>
                    <a:cubicBezTo>
                      <a:pt x="2639" y="540"/>
                      <a:pt x="2637" y="905"/>
                      <a:pt x="2637" y="905"/>
                    </a:cubicBezTo>
                    <a:cubicBezTo>
                      <a:pt x="2562" y="950"/>
                      <a:pt x="2344" y="953"/>
                      <a:pt x="2279" y="941"/>
                    </a:cubicBezTo>
                    <a:cubicBezTo>
                      <a:pt x="2214" y="929"/>
                      <a:pt x="2128" y="917"/>
                      <a:pt x="2037" y="864"/>
                    </a:cubicBezTo>
                    <a:cubicBezTo>
                      <a:pt x="1946" y="811"/>
                      <a:pt x="1956" y="759"/>
                      <a:pt x="1900" y="768"/>
                    </a:cubicBezTo>
                    <a:cubicBezTo>
                      <a:pt x="1844" y="777"/>
                      <a:pt x="1803" y="893"/>
                      <a:pt x="1702" y="920"/>
                    </a:cubicBezTo>
                    <a:cubicBezTo>
                      <a:pt x="1606" y="952"/>
                      <a:pt x="1395" y="932"/>
                      <a:pt x="1296" y="929"/>
                    </a:cubicBezTo>
                    <a:lnTo>
                      <a:pt x="1118" y="905"/>
                    </a:lnTo>
                    <a:lnTo>
                      <a:pt x="1086" y="929"/>
                    </a:lnTo>
                    <a:lnTo>
                      <a:pt x="743" y="929"/>
                    </a:lnTo>
                    <a:lnTo>
                      <a:pt x="784" y="773"/>
                    </a:lnTo>
                    <a:lnTo>
                      <a:pt x="575" y="775"/>
                    </a:lnTo>
                    <a:lnTo>
                      <a:pt x="465" y="929"/>
                    </a:lnTo>
                    <a:lnTo>
                      <a:pt x="122" y="9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B3A7F"/>
                  </a:gs>
                  <a:gs pos="100000">
                    <a:srgbClr val="0E4BA4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PerspectiveBottomRight">
                  <a:rot lat="20699991" lon="0" rev="0"/>
                </a:camera>
                <a:lightRig rig="legacyFlat3" dir="t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>
                <a:flatTx/>
              </a:bodyPr>
              <a:lstStyle/>
              <a:p>
                <a:endParaRPr lang="zh-TW" altLang="en-US"/>
              </a:p>
            </p:txBody>
          </p:sp>
          <p:pic>
            <p:nvPicPr>
              <p:cNvPr id="13" name="Picture 13" descr="test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lum bright="10000" contrast="-28000"/>
              </a:blip>
              <a:srcRect/>
              <a:stretch>
                <a:fillRect/>
              </a:stretch>
            </p:blipFill>
            <p:spPr bwMode="auto">
              <a:xfrm>
                <a:off x="3552" y="3252"/>
                <a:ext cx="1728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27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143000"/>
          </a:xfrm>
          <a:effectLst>
            <a:outerShdw dist="35921" dir="2700000" algn="ctr" rotWithShape="0">
              <a:srgbClr val="B2B2B2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solidFill>
                  <a:srgbClr val="FF9900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62800" y="6324600"/>
            <a:ext cx="1905000" cy="457200"/>
          </a:xfrm>
          <a:ln w="9525"/>
        </p:spPr>
        <p:txBody>
          <a:bodyPr/>
          <a:lstStyle>
            <a:lvl1pPr>
              <a:spcBef>
                <a:spcPct val="0"/>
              </a:spcBef>
              <a:defRPr kumimoji="1"/>
            </a:lvl1pPr>
          </a:lstStyle>
          <a:p>
            <a:pPr>
              <a:defRPr/>
            </a:pPr>
            <a:fld id="{6D3B0DAB-6E8F-4139-A47D-3F6C89B88A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EC98E-8381-4BB9-B66C-ACF0498F49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0F49B-6C1A-4FAE-B2FF-115E726159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1B611-7C32-4F6A-BC0E-BFE6B2531F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536DE-3E12-4573-9EE3-D1F6D7CFD4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D2AE1-896B-4185-89B5-C94BB636B1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50AD4-D91A-4C54-9E37-22EE73C2F2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10299-EA23-435C-A1C4-15ABAAB44E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447E0-C4E5-4AE3-869C-9A39750414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3D0F-4BD0-4669-A94B-A6AEE5C8F8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1DD1A-A335-49F5-AB8D-C9B404B9A9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FA62F-0018-4671-8321-52265E2314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32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324600"/>
            <a:ext cx="609600" cy="381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014C2719-65FC-466B-B36E-E4B5585A17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pic>
        <p:nvPicPr>
          <p:cNvPr id="1029" name="Picture 5" descr="tes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2800" y="6330950"/>
            <a:ext cx="14478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5726" r:id="rId1"/>
    <p:sldLayoutId id="2147485715" r:id="rId2"/>
    <p:sldLayoutId id="2147485716" r:id="rId3"/>
    <p:sldLayoutId id="2147485717" r:id="rId4"/>
    <p:sldLayoutId id="2147485718" r:id="rId5"/>
    <p:sldLayoutId id="2147485719" r:id="rId6"/>
    <p:sldLayoutId id="2147485720" r:id="rId7"/>
    <p:sldLayoutId id="2147485721" r:id="rId8"/>
    <p:sldLayoutId id="2147485722" r:id="rId9"/>
    <p:sldLayoutId id="2147485723" r:id="rId10"/>
    <p:sldLayoutId id="2147485724" r:id="rId11"/>
    <p:sldLayoutId id="214748572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9900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9900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9900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9900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FF9900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FF9900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FF9900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FF9900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Blip>
          <a:blip r:embed="rId15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Font typeface="Wingdings" pitchFamily="2" charset="2"/>
        <a:buBlip>
          <a:blip r:embed="rId16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Blip>
          <a:blip r:embed="rId17"/>
        </a:buBlip>
        <a:defRPr kumimoji="1"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5"/>
        </a:buBlip>
        <a:defRPr kumimoji="1"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5"/>
        </a:buBlip>
        <a:defRPr kumimoji="1"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5"/>
        </a:buBlip>
        <a:defRPr kumimoji="1"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5"/>
        </a:buBlip>
        <a:defRPr kumimoji="1"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5"/>
        </a:buBlip>
        <a:defRPr kumimoji="1"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 dirty="0" smtClean="0">
                <a:solidFill>
                  <a:srgbClr val="FFFF00"/>
                </a:solidFill>
                <a:latin typeface="+mj-ea"/>
              </a:rPr>
              <a:t>低空危害天氣之飛航事故</a:t>
            </a:r>
            <a:r>
              <a:rPr lang="en-US" altLang="zh-TW" sz="5400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zh-TW" sz="5400" dirty="0" smtClean="0">
                <a:solidFill>
                  <a:srgbClr val="FFFF00"/>
                </a:solidFill>
                <a:latin typeface="+mj-ea"/>
              </a:rPr>
            </a:br>
            <a:r>
              <a:rPr lang="zh-TW" altLang="en-US" sz="5400" dirty="0" smtClean="0">
                <a:solidFill>
                  <a:srgbClr val="FFFF00"/>
                </a:solidFill>
                <a:latin typeface="+mj-ea"/>
              </a:rPr>
              <a:t>統計分析</a:t>
            </a:r>
            <a:endParaRPr lang="zh-TW" altLang="en-US" sz="5400" dirty="0">
              <a:solidFill>
                <a:srgbClr val="FFFF00"/>
              </a:solidFill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sz="quarter" idx="1"/>
          </p:nvPr>
        </p:nvSpPr>
        <p:spPr>
          <a:xfrm>
            <a:off x="1371600" y="3670050"/>
            <a:ext cx="6400800" cy="1752600"/>
          </a:xfrm>
        </p:spPr>
        <p:txBody>
          <a:bodyPr/>
          <a:lstStyle/>
          <a:p>
            <a:r>
              <a:rPr lang="zh-TW" altLang="en-US" dirty="0" smtClean="0"/>
              <a:t>張國治</a:t>
            </a:r>
          </a:p>
          <a:p>
            <a:r>
              <a:rPr lang="zh-TW" altLang="en-US" dirty="0" smtClean="0"/>
              <a:t>飛航安全調查委員會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5A09E7-841F-45C3-AEEA-93EC8B829E8E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lvl="0"/>
            <a:r>
              <a:rPr lang="zh-TW" altLang="zh-TW" dirty="0" smtClean="0"/>
              <a:t>天氣相關之落地階段飛航事故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B536DE-3E12-4573-9EE3-D1F6D7CFD41E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27712"/>
            <a:ext cx="7772400" cy="1143000"/>
          </a:xfrm>
        </p:spPr>
        <p:txBody>
          <a:bodyPr/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872016"/>
            <a:ext cx="7772400" cy="4114800"/>
          </a:xfrm>
        </p:spPr>
        <p:txBody>
          <a:bodyPr/>
          <a:lstStyle/>
          <a:p>
            <a:r>
              <a:rPr lang="en-US" altLang="zh-TW" dirty="0" smtClean="0"/>
              <a:t>7</a:t>
            </a:r>
            <a:r>
              <a:rPr lang="zh-TW" altLang="en-US" dirty="0" smtClean="0"/>
              <a:t>件與天氣相關之落地階段飛航事故，大部分為雷暴天氣，且幾乎為雷暴當空。</a:t>
            </a:r>
          </a:p>
          <a:p>
            <a:r>
              <a:rPr lang="zh-TW" altLang="en-US" dirty="0" smtClean="0"/>
              <a:t>皆未發生低空風切。</a:t>
            </a:r>
          </a:p>
          <a:p>
            <a:r>
              <a:rPr lang="zh-TW" altLang="en-US" dirty="0" smtClean="0"/>
              <a:t>大部分為落地前或落地時遭遇大陣雨影響視線。</a:t>
            </a:r>
          </a:p>
          <a:p>
            <a:r>
              <a:rPr lang="zh-TW" altLang="en-US" dirty="0" smtClean="0"/>
              <a:t>除天氣之外，可能肇因皆包含駕駛員的因素，主要為視線受天氣影響時，操作問題及未即時下決心中止落地。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B536DE-3E12-4573-9EE3-D1F6D7CFD41E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1925" y="0"/>
            <a:ext cx="95031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文字方塊 1"/>
          <p:cNvSpPr txBox="1">
            <a:spLocks noChangeArrowheads="1"/>
          </p:cNvSpPr>
          <p:nvPr/>
        </p:nvSpPr>
        <p:spPr bwMode="auto">
          <a:xfrm>
            <a:off x="3682668" y="2657475"/>
            <a:ext cx="17235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6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謝謝</a:t>
            </a:r>
            <a:endParaRPr lang="zh-TW" altLang="en-US" sz="60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6CBE8F-C9A8-4DF8-9420-83DA999D5244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59725"/>
            <a:ext cx="7772400" cy="1143000"/>
          </a:xfrm>
        </p:spPr>
        <p:txBody>
          <a:bodyPr/>
          <a:lstStyle/>
          <a:p>
            <a:r>
              <a:rPr lang="zh-TW" altLang="zh-TW" dirty="0" smtClean="0"/>
              <a:t>國籍航空器飛航事故統計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2005-2014</a:t>
            </a:r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685800" y="1981199"/>
          <a:ext cx="7772400" cy="4319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B536DE-3E12-4573-9EE3-D1F6D7CFD41E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6" name="矩形圖說文字 5"/>
          <p:cNvSpPr/>
          <p:nvPr/>
        </p:nvSpPr>
        <p:spPr bwMode="auto">
          <a:xfrm>
            <a:off x="349135" y="1978430"/>
            <a:ext cx="8329352" cy="2992582"/>
          </a:xfrm>
          <a:prstGeom prst="wedgeRectCallout">
            <a:avLst>
              <a:gd name="adj1" fmla="val 36852"/>
              <a:gd name="adj2" fmla="val -60405"/>
            </a:avLst>
          </a:prstGeom>
          <a:solidFill>
            <a:schemeClr val="accent1">
              <a:alpha val="20000"/>
            </a:schemeClr>
          </a:solidFill>
          <a:ln w="254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647708" y="1446414"/>
            <a:ext cx="1496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tx2"/>
                </a:solidFill>
                <a:latin typeface="+mn-ea"/>
                <a:ea typeface="+mn-ea"/>
              </a:rPr>
              <a:t>合計</a:t>
            </a:r>
            <a:r>
              <a:rPr lang="en-US" altLang="zh-TW" dirty="0" smtClean="0">
                <a:solidFill>
                  <a:schemeClr val="tx2"/>
                </a:solidFill>
                <a:latin typeface="+mn-ea"/>
                <a:ea typeface="+mn-ea"/>
              </a:rPr>
              <a:t>42</a:t>
            </a:r>
            <a:r>
              <a:rPr lang="zh-TW" altLang="en-US" dirty="0" smtClean="0">
                <a:solidFill>
                  <a:schemeClr val="tx2"/>
                </a:solidFill>
                <a:latin typeface="+mn-ea"/>
                <a:ea typeface="+mn-ea"/>
              </a:rPr>
              <a:t>件</a:t>
            </a:r>
            <a:endParaRPr lang="zh-TW" altLang="en-US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5390" y="609600"/>
            <a:ext cx="8146472" cy="1143000"/>
          </a:xfrm>
        </p:spPr>
        <p:txBody>
          <a:bodyPr/>
          <a:lstStyle/>
          <a:p>
            <a:r>
              <a:rPr lang="zh-TW" altLang="zh-TW" dirty="0" smtClean="0"/>
              <a:t>民用航空運輸業飛機飛航事故率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與</a:t>
            </a:r>
            <a:r>
              <a:rPr lang="zh-TW" altLang="zh-TW" dirty="0" smtClean="0"/>
              <a:t>國際民航組織</a:t>
            </a:r>
            <a:r>
              <a:rPr lang="zh-TW" altLang="en-US" dirty="0" smtClean="0"/>
              <a:t>之統計比較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B536DE-3E12-4573-9EE3-D1F6D7CFD41E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139" y="543100"/>
            <a:ext cx="8146472" cy="1143000"/>
          </a:xfrm>
        </p:spPr>
        <p:txBody>
          <a:bodyPr/>
          <a:lstStyle/>
          <a:p>
            <a:r>
              <a:rPr lang="zh-TW" altLang="zh-TW" dirty="0" smtClean="0"/>
              <a:t>民用航空運輸業飛機飛航事故率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與</a:t>
            </a:r>
            <a:r>
              <a:rPr lang="zh-TW" altLang="zh-TW" dirty="0" smtClean="0"/>
              <a:t>波音公司</a:t>
            </a:r>
            <a:r>
              <a:rPr lang="zh-TW" altLang="en-US" dirty="0" smtClean="0"/>
              <a:t>之十年平均統計比較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B536DE-3E12-4573-9EE3-D1F6D7CFD41E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43100"/>
            <a:ext cx="7772400" cy="1143000"/>
          </a:xfrm>
        </p:spPr>
        <p:txBody>
          <a:bodyPr/>
          <a:lstStyle/>
          <a:p>
            <a:r>
              <a:rPr lang="en-US" altLang="zh-TW" dirty="0" smtClean="0"/>
              <a:t>2005-2014</a:t>
            </a:r>
            <a:r>
              <a:rPr lang="zh-TW" altLang="zh-TW" dirty="0" smtClean="0"/>
              <a:t>民用航空運輸業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飛航階段</a:t>
            </a:r>
            <a:r>
              <a:rPr lang="zh-TW" altLang="en-US" dirty="0" smtClean="0"/>
              <a:t>之</a:t>
            </a:r>
            <a:r>
              <a:rPr lang="zh-TW" altLang="zh-TW" dirty="0" smtClean="0"/>
              <a:t>事故</a:t>
            </a:r>
            <a:r>
              <a:rPr lang="zh-TW" altLang="en-US" dirty="0" smtClean="0"/>
              <a:t>統計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 smtClean="0"/>
              <a:t>ICAO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B536DE-3E12-4573-9EE3-D1F6D7CFD41E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6" name="圓角矩形 5"/>
          <p:cNvSpPr/>
          <p:nvPr/>
        </p:nvSpPr>
        <p:spPr bwMode="auto">
          <a:xfrm>
            <a:off x="6035040" y="2394065"/>
            <a:ext cx="598516" cy="3674226"/>
          </a:xfrm>
          <a:prstGeom prst="roundRect">
            <a:avLst/>
          </a:prstGeom>
          <a:noFill/>
          <a:ln w="254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charset="-120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5273040" y="3524595"/>
            <a:ext cx="598516" cy="2563091"/>
          </a:xfrm>
          <a:prstGeom prst="roundRect">
            <a:avLst/>
          </a:prstGeom>
          <a:noFill/>
          <a:ln w="254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683434" y="2211188"/>
            <a:ext cx="553998" cy="8146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zh-TW" dirty="0" smtClean="0">
                <a:solidFill>
                  <a:schemeClr val="tx2"/>
                </a:solidFill>
                <a:latin typeface="+mn-ea"/>
                <a:ea typeface="+mn-ea"/>
              </a:rPr>
              <a:t>落地</a:t>
            </a:r>
            <a:endParaRPr lang="zh-TW" altLang="en-US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724400" y="3344486"/>
            <a:ext cx="553998" cy="8146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>
                <a:solidFill>
                  <a:schemeClr val="tx2"/>
                </a:solidFill>
                <a:latin typeface="+mn-ea"/>
                <a:ea typeface="+mn-ea"/>
              </a:rPr>
              <a:t>巡航</a:t>
            </a:r>
            <a:endParaRPr lang="zh-TW" altLang="en-US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9382" y="543100"/>
            <a:ext cx="8678487" cy="1143000"/>
          </a:xfrm>
        </p:spPr>
        <p:txBody>
          <a:bodyPr/>
          <a:lstStyle/>
          <a:p>
            <a:r>
              <a:rPr lang="en-US" altLang="zh-TW" dirty="0" smtClean="0"/>
              <a:t>2005-2014</a:t>
            </a:r>
            <a:r>
              <a:rPr lang="zh-TW" altLang="zh-TW" dirty="0" smtClean="0"/>
              <a:t>民用航空運輸業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事故</a:t>
            </a:r>
            <a:r>
              <a:rPr lang="zh-TW" altLang="en-US" dirty="0" smtClean="0"/>
              <a:t>發生原因統計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 smtClean="0"/>
              <a:t>ICAO</a:t>
            </a:r>
            <a:r>
              <a:rPr lang="zh-TW" altLang="zh-TW" dirty="0" smtClean="0"/>
              <a:t>分類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B536DE-3E12-4573-9EE3-D1F6D7CFD41E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6" name="圓角矩形 5"/>
          <p:cNvSpPr/>
          <p:nvPr/>
        </p:nvSpPr>
        <p:spPr bwMode="auto">
          <a:xfrm>
            <a:off x="7714211" y="2244436"/>
            <a:ext cx="548640" cy="3790604"/>
          </a:xfrm>
          <a:prstGeom prst="roundRect">
            <a:avLst/>
          </a:prstGeom>
          <a:noFill/>
          <a:ln w="254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charset="-120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5140037" y="2812472"/>
            <a:ext cx="548640" cy="3275215"/>
          </a:xfrm>
          <a:prstGeom prst="roundRect">
            <a:avLst/>
          </a:prstGeom>
          <a:noFill/>
          <a:ln w="254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charset="-120"/>
            </a:endParaRPr>
          </a:p>
        </p:txBody>
      </p:sp>
      <p:sp>
        <p:nvSpPr>
          <p:cNvPr id="8" name="圓角矩形 7"/>
          <p:cNvSpPr/>
          <p:nvPr/>
        </p:nvSpPr>
        <p:spPr bwMode="auto">
          <a:xfrm>
            <a:off x="6434051" y="3973484"/>
            <a:ext cx="548640" cy="2111432"/>
          </a:xfrm>
          <a:prstGeom prst="roundRect">
            <a:avLst/>
          </a:prstGeom>
          <a:noFill/>
          <a:ln w="254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279476" y="2128058"/>
            <a:ext cx="553998" cy="211143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zh-TW" dirty="0" smtClean="0">
                <a:solidFill>
                  <a:schemeClr val="tx2"/>
                </a:solidFill>
                <a:latin typeface="+mn-ea"/>
                <a:ea typeface="+mn-ea"/>
              </a:rPr>
              <a:t>衝出</a:t>
            </a:r>
            <a:r>
              <a:rPr lang="en-US" altLang="zh-TW" dirty="0" smtClean="0">
                <a:solidFill>
                  <a:schemeClr val="tx2"/>
                </a:solidFill>
                <a:latin typeface="+mn-ea"/>
                <a:ea typeface="+mn-ea"/>
              </a:rPr>
              <a:t>/</a:t>
            </a:r>
            <a:r>
              <a:rPr lang="zh-TW" altLang="zh-TW" dirty="0" smtClean="0">
                <a:solidFill>
                  <a:schemeClr val="tx2"/>
                </a:solidFill>
                <a:latin typeface="+mn-ea"/>
                <a:ea typeface="+mn-ea"/>
              </a:rPr>
              <a:t>偏出跑道</a:t>
            </a:r>
            <a:endParaRPr lang="zh-TW" altLang="en-US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252544" y="2261062"/>
            <a:ext cx="923330" cy="19618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zh-TW" dirty="0" smtClean="0">
                <a:solidFill>
                  <a:schemeClr val="tx2"/>
                </a:solidFill>
                <a:latin typeface="+mn-ea"/>
                <a:ea typeface="+mn-ea"/>
              </a:rPr>
              <a:t>非發動機之系統失效</a:t>
            </a:r>
            <a:r>
              <a:rPr lang="en-US" altLang="zh-TW" dirty="0" smtClean="0">
                <a:solidFill>
                  <a:schemeClr val="tx2"/>
                </a:solidFill>
                <a:latin typeface="+mn-ea"/>
                <a:ea typeface="+mn-ea"/>
              </a:rPr>
              <a:t>/</a:t>
            </a:r>
            <a:r>
              <a:rPr lang="zh-TW" altLang="zh-TW" dirty="0" smtClean="0">
                <a:solidFill>
                  <a:schemeClr val="tx2"/>
                </a:solidFill>
                <a:latin typeface="+mn-ea"/>
                <a:ea typeface="+mn-ea"/>
              </a:rPr>
              <a:t>故障</a:t>
            </a:r>
            <a:endParaRPr lang="zh-TW" altLang="en-US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450684" y="2527067"/>
            <a:ext cx="553998" cy="15461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>
                <a:solidFill>
                  <a:schemeClr val="tx2"/>
                </a:solidFill>
                <a:latin typeface="+mn-ea"/>
                <a:ea typeface="+mn-ea"/>
              </a:rPr>
              <a:t>風切</a:t>
            </a:r>
            <a:r>
              <a:rPr lang="en-US" altLang="zh-TW" dirty="0" smtClean="0">
                <a:solidFill>
                  <a:schemeClr val="tx2"/>
                </a:solidFill>
                <a:latin typeface="+mn-ea"/>
                <a:ea typeface="+mn-ea"/>
              </a:rPr>
              <a:t>/</a:t>
            </a:r>
            <a:r>
              <a:rPr lang="zh-TW" altLang="en-US" dirty="0" smtClean="0">
                <a:solidFill>
                  <a:schemeClr val="tx2"/>
                </a:solidFill>
                <a:latin typeface="+mn-ea"/>
                <a:ea typeface="+mn-ea"/>
              </a:rPr>
              <a:t>雷雨</a:t>
            </a:r>
            <a:endParaRPr lang="zh-TW" altLang="en-US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43100"/>
            <a:ext cx="7772400" cy="1143000"/>
          </a:xfrm>
        </p:spPr>
        <p:txBody>
          <a:bodyPr/>
          <a:lstStyle/>
          <a:p>
            <a:r>
              <a:rPr lang="en-US" altLang="zh-TW" dirty="0" smtClean="0"/>
              <a:t>2005-2014</a:t>
            </a:r>
            <a:r>
              <a:rPr lang="zh-TW" altLang="zh-TW" dirty="0" smtClean="0"/>
              <a:t>民用航空運輸業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事故</a:t>
            </a:r>
            <a:r>
              <a:rPr lang="zh-TW" altLang="en-US" dirty="0" smtClean="0"/>
              <a:t>發生原因統計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 smtClean="0"/>
              <a:t>NTSB</a:t>
            </a:r>
            <a:r>
              <a:rPr lang="zh-TW" altLang="zh-TW" dirty="0" smtClean="0"/>
              <a:t>分類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B536DE-3E12-4573-9EE3-D1F6D7CFD41E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43100"/>
            <a:ext cx="7772400" cy="1143000"/>
          </a:xfrm>
        </p:spPr>
        <p:txBody>
          <a:bodyPr/>
          <a:lstStyle/>
          <a:p>
            <a:r>
              <a:rPr lang="zh-TW" altLang="zh-TW" dirty="0" smtClean="0"/>
              <a:t>民用航空運輸業飛行班次</a:t>
            </a:r>
            <a:r>
              <a:rPr lang="zh-TW" altLang="en-US" dirty="0" smtClean="0"/>
              <a:t>與飛航事故發生率</a:t>
            </a:r>
            <a:r>
              <a:rPr lang="zh-TW" altLang="zh-TW" dirty="0" smtClean="0"/>
              <a:t>變化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B536DE-3E12-4573-9EE3-D1F6D7CFD41E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graphicFrame>
        <p:nvGraphicFramePr>
          <p:cNvPr id="6" name="資料庫圖表 5"/>
          <p:cNvGraphicFramePr/>
          <p:nvPr/>
        </p:nvGraphicFramePr>
        <p:xfrm>
          <a:off x="1939637" y="2294774"/>
          <a:ext cx="625671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0" y="-467868"/>
          <a:ext cx="9144000" cy="57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8458200" y="5790225"/>
            <a:ext cx="609600" cy="381000"/>
          </a:xfrm>
        </p:spPr>
        <p:txBody>
          <a:bodyPr/>
          <a:lstStyle/>
          <a:p>
            <a:pPr>
              <a:defRPr/>
            </a:pPr>
            <a:fld id="{F0B536DE-3E12-4573-9EE3-D1F6D7CFD41E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6" name="圓角矩形 5"/>
          <p:cNvSpPr/>
          <p:nvPr/>
        </p:nvSpPr>
        <p:spPr bwMode="auto">
          <a:xfrm>
            <a:off x="0" y="3605368"/>
            <a:ext cx="3025833" cy="1163782"/>
          </a:xfrm>
          <a:prstGeom prst="roundRect">
            <a:avLst/>
          </a:prstGeom>
          <a:noFill/>
          <a:ln w="254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新細明體" charset="-120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4641272" y="3608139"/>
            <a:ext cx="3025833" cy="1163782"/>
          </a:xfrm>
          <a:prstGeom prst="roundRect">
            <a:avLst/>
          </a:prstGeom>
          <a:noFill/>
          <a:ln w="25400" cap="sq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新細明體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4790010"/>
            <a:ext cx="2565070" cy="206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:\kcchang\Desktop\P1010007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5014" y="4786685"/>
            <a:ext cx="2761753" cy="2071315"/>
          </a:xfrm>
          <a:prstGeom prst="rect">
            <a:avLst/>
          </a:prstGeom>
          <a:noFill/>
        </p:spPr>
      </p:pic>
      <p:pic>
        <p:nvPicPr>
          <p:cNvPr id="10" name="Picture 3" descr="D:\kcchang\Desktop\P101002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9827" y="4790660"/>
            <a:ext cx="2584174" cy="2067340"/>
          </a:xfrm>
          <a:prstGeom prst="rect">
            <a:avLst/>
          </a:prstGeom>
          <a:noFill/>
        </p:spPr>
      </p:pic>
      <p:sp>
        <p:nvSpPr>
          <p:cNvPr id="8" name="左-右-上三向箭號 7"/>
          <p:cNvSpPr/>
          <p:nvPr/>
        </p:nvSpPr>
        <p:spPr bwMode="auto">
          <a:xfrm rot="10800000">
            <a:off x="2626819" y="4154004"/>
            <a:ext cx="4023362" cy="897776"/>
          </a:xfrm>
          <a:prstGeom prst="leftRightUp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charset="-120"/>
            </a:endParaRPr>
          </a:p>
        </p:txBody>
      </p:sp>
      <p:pic>
        <p:nvPicPr>
          <p:cNvPr id="12" name="Picture 5" descr="D:\kcchang\Desktop\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4175" y="4789266"/>
            <a:ext cx="1551550" cy="206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theme/theme1.xml><?xml version="1.0" encoding="utf-8"?>
<a:theme xmlns:a="http://schemas.openxmlformats.org/drawingml/2006/main" name="簡報底色">
  <a:themeElements>
    <a:clrScheme name="">
      <a:dk1>
        <a:srgbClr val="5F5F5F"/>
      </a:dk1>
      <a:lt1>
        <a:srgbClr val="FFFFFF"/>
      </a:lt1>
      <a:dk2>
        <a:srgbClr val="5A96F0"/>
      </a:dk2>
      <a:lt2>
        <a:srgbClr val="FFCC00"/>
      </a:lt2>
      <a:accent1>
        <a:srgbClr val="30A5F4"/>
      </a:accent1>
      <a:accent2>
        <a:srgbClr val="FF0000"/>
      </a:accent2>
      <a:accent3>
        <a:srgbClr val="B5C9F6"/>
      </a:accent3>
      <a:accent4>
        <a:srgbClr val="DADADA"/>
      </a:accent4>
      <a:accent5>
        <a:srgbClr val="ADCFF8"/>
      </a:accent5>
      <a:accent6>
        <a:srgbClr val="E70000"/>
      </a:accent6>
      <a:hlink>
        <a:srgbClr val="70B497"/>
      </a:hlink>
      <a:folHlink>
        <a:srgbClr val="4D8357"/>
      </a:folHlink>
    </a:clrScheme>
    <a:fontScheme name="簡報底色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charset="-120"/>
          </a:defRPr>
        </a:defPPr>
      </a:lstStyle>
    </a:lnDef>
  </a:objectDefaults>
  <a:extraClrSchemeLst>
    <a:extraClrScheme>
      <a:clrScheme name="簡報底色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底色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底色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底色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底色 5">
        <a:dk1>
          <a:srgbClr val="5F5F5F"/>
        </a:dk1>
        <a:lt1>
          <a:srgbClr val="FFFFFF"/>
        </a:lt1>
        <a:dk2>
          <a:srgbClr val="002368"/>
        </a:dk2>
        <a:lt2>
          <a:srgbClr val="FFCC00"/>
        </a:lt2>
        <a:accent1>
          <a:srgbClr val="0000DA"/>
        </a:accent1>
        <a:accent2>
          <a:srgbClr val="FF0000"/>
        </a:accent2>
        <a:accent3>
          <a:srgbClr val="AAACB9"/>
        </a:accent3>
        <a:accent4>
          <a:srgbClr val="DADADA"/>
        </a:accent4>
        <a:accent5>
          <a:srgbClr val="AAAAEA"/>
        </a:accent5>
        <a:accent6>
          <a:srgbClr val="E70000"/>
        </a:accent6>
        <a:hlink>
          <a:srgbClr val="70B497"/>
        </a:hlink>
        <a:folHlink>
          <a:srgbClr val="4D835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\\Asc-fs\Upload\範本\範本2003\簡報底色.pot</Template>
  <TotalTime>15732</TotalTime>
  <Words>375</Words>
  <Application>Microsoft Office PowerPoint</Application>
  <PresentationFormat>如螢幕大小 (4:3)</PresentationFormat>
  <Paragraphs>93</Paragraphs>
  <Slides>12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簡報底色</vt:lpstr>
      <vt:lpstr>低空危害天氣之飛航事故 統計分析</vt:lpstr>
      <vt:lpstr>國籍航空器飛航事故統計 2005-2014</vt:lpstr>
      <vt:lpstr>民用航空運輸業飛機飛航事故率 與國際民航組織之統計比較</vt:lpstr>
      <vt:lpstr>民用航空運輸業飛機飛航事故率 與波音公司之十年平均統計比較</vt:lpstr>
      <vt:lpstr>2005-2014民用航空運輸業 飛航階段之事故統計- ICAO</vt:lpstr>
      <vt:lpstr>2005-2014民用航空運輸業 事故發生原因統計- ICAO分類</vt:lpstr>
      <vt:lpstr>2005-2014民用航空運輸業 事故發生原因統計- NTSB分類</vt:lpstr>
      <vt:lpstr>民用航空運輸業飛行班次與飛航事故發生率變化</vt:lpstr>
      <vt:lpstr>投影片 9</vt:lpstr>
      <vt:lpstr>天氣相關之落地階段飛航事故</vt:lpstr>
      <vt:lpstr>結語</vt:lpstr>
      <vt:lpstr>投影片 12</vt:lpstr>
    </vt:vector>
  </TitlesOfParts>
  <Company>ASC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低空危害天氣之飛航事故統計回顧</dc:title>
  <dc:creator>張國治</dc:creator>
  <cp:lastModifiedBy>kcchang</cp:lastModifiedBy>
  <cp:revision>824</cp:revision>
  <dcterms:created xsi:type="dcterms:W3CDTF">2004-07-06T16:36:59Z</dcterms:created>
  <dcterms:modified xsi:type="dcterms:W3CDTF">2015-10-19T06:13:22Z</dcterms:modified>
</cp:coreProperties>
</file>