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6.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84" r:id="rId2"/>
  </p:sldMasterIdLst>
  <p:notesMasterIdLst>
    <p:notesMasterId r:id="rId34"/>
  </p:notesMasterIdLst>
  <p:handoutMasterIdLst>
    <p:handoutMasterId r:id="rId35"/>
  </p:handoutMasterIdLst>
  <p:sldIdLst>
    <p:sldId id="350" r:id="rId3"/>
    <p:sldId id="262" r:id="rId4"/>
    <p:sldId id="313" r:id="rId5"/>
    <p:sldId id="292" r:id="rId6"/>
    <p:sldId id="298" r:id="rId7"/>
    <p:sldId id="344" r:id="rId8"/>
    <p:sldId id="267" r:id="rId9"/>
    <p:sldId id="308" r:id="rId10"/>
    <p:sldId id="343" r:id="rId11"/>
    <p:sldId id="351" r:id="rId12"/>
    <p:sldId id="303" r:id="rId13"/>
    <p:sldId id="352" r:id="rId14"/>
    <p:sldId id="319" r:id="rId15"/>
    <p:sldId id="353" r:id="rId16"/>
    <p:sldId id="355" r:id="rId17"/>
    <p:sldId id="356" r:id="rId18"/>
    <p:sldId id="357" r:id="rId19"/>
    <p:sldId id="359" r:id="rId20"/>
    <p:sldId id="358" r:id="rId21"/>
    <p:sldId id="361" r:id="rId22"/>
    <p:sldId id="362" r:id="rId23"/>
    <p:sldId id="283" r:id="rId24"/>
    <p:sldId id="285" r:id="rId25"/>
    <p:sldId id="288" r:id="rId26"/>
    <p:sldId id="364" r:id="rId27"/>
    <p:sldId id="273" r:id="rId28"/>
    <p:sldId id="368" r:id="rId29"/>
    <p:sldId id="367" r:id="rId30"/>
    <p:sldId id="369" r:id="rId31"/>
    <p:sldId id="366" r:id="rId32"/>
    <p:sldId id="371" r:id="rId3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D5A3737B-87D4-46FD-8D0E-3759591F86FD}">
          <p14:sldIdLst>
            <p14:sldId id="350"/>
            <p14:sldId id="262"/>
            <p14:sldId id="313"/>
            <p14:sldId id="292"/>
            <p14:sldId id="298"/>
            <p14:sldId id="344"/>
            <p14:sldId id="267"/>
            <p14:sldId id="308"/>
            <p14:sldId id="343"/>
            <p14:sldId id="351"/>
            <p14:sldId id="303"/>
            <p14:sldId id="352"/>
            <p14:sldId id="319"/>
            <p14:sldId id="353"/>
            <p14:sldId id="355"/>
            <p14:sldId id="356"/>
            <p14:sldId id="357"/>
            <p14:sldId id="359"/>
            <p14:sldId id="358"/>
            <p14:sldId id="361"/>
            <p14:sldId id="362"/>
            <p14:sldId id="283"/>
            <p14:sldId id="285"/>
            <p14:sldId id="288"/>
            <p14:sldId id="364"/>
            <p14:sldId id="273"/>
            <p14:sldId id="368"/>
            <p14:sldId id="367"/>
            <p14:sldId id="369"/>
            <p14:sldId id="366"/>
            <p14:sldId id="3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DF7FB"/>
    <a:srgbClr val="BDF3F9"/>
    <a:srgbClr val="94EDF6"/>
    <a:srgbClr val="CC0066"/>
    <a:srgbClr val="FF00FF"/>
    <a:srgbClr val="66FFFF"/>
    <a:srgbClr val="95FC18"/>
    <a:srgbClr val="5ABF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6095" autoAdjust="0"/>
  </p:normalViewPr>
  <p:slideViewPr>
    <p:cSldViewPr>
      <p:cViewPr varScale="1">
        <p:scale>
          <a:sx n="64" d="100"/>
          <a:sy n="64" d="100"/>
        </p:scale>
        <p:origin x="918" y="66"/>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796" y="-102"/>
      </p:cViewPr>
      <p:guideLst>
        <p:guide orient="horz" pos="2880"/>
        <p:guide pos="2160"/>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36"/>
    </mc:Choice>
    <mc:Fallback>
      <c:style val="36"/>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工作表1!$A$2</c:f>
              <c:strCache>
                <c:ptCount val="1"/>
                <c:pt idx="0">
                  <c:v>98年至103年全國總管制架次(萬架次)</c:v>
                </c:pt>
              </c:strCache>
            </c:strRef>
          </c:tx>
          <c:dLbls>
            <c:spPr>
              <a:noFill/>
              <a:ln>
                <a:noFill/>
              </a:ln>
              <a:effectLst/>
            </c:spPr>
            <c:txPr>
              <a:bodyPr wrap="square" lIns="38100" tIns="19050" rIns="38100" bIns="19050" anchor="ctr">
                <a:spAutoFit/>
              </a:bodyPr>
              <a:lstStyle/>
              <a:p>
                <a:pPr>
                  <a:defRPr sz="1200">
                    <a:latin typeface="Tw Cen MT" panose="020B0602020104020603" pitchFamily="34" charset="0"/>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trendline>
            <c:spPr>
              <a:ln w="19050">
                <a:noFill/>
                <a:prstDash val="sysDot"/>
                <a:tailEnd type="triangle"/>
              </a:ln>
            </c:spPr>
            <c:trendlineType val="linear"/>
            <c:dispRSqr val="0"/>
            <c:dispEq val="0"/>
          </c:trendline>
          <c:cat>
            <c:strRef>
              <c:f>工作表1!$B$1:$G$1</c:f>
              <c:strCache>
                <c:ptCount val="6"/>
                <c:pt idx="0">
                  <c:v>98年</c:v>
                </c:pt>
                <c:pt idx="1">
                  <c:v>99年</c:v>
                </c:pt>
                <c:pt idx="2">
                  <c:v>100年</c:v>
                </c:pt>
                <c:pt idx="3">
                  <c:v>101年</c:v>
                </c:pt>
                <c:pt idx="4">
                  <c:v>102年</c:v>
                </c:pt>
                <c:pt idx="5">
                  <c:v>103年</c:v>
                </c:pt>
              </c:strCache>
            </c:strRef>
          </c:cat>
          <c:val>
            <c:numRef>
              <c:f>工作表1!$B$2:$G$2</c:f>
              <c:numCache>
                <c:formatCode>General</c:formatCode>
                <c:ptCount val="6"/>
                <c:pt idx="0">
                  <c:v>113.4</c:v>
                </c:pt>
                <c:pt idx="1">
                  <c:v>120.6</c:v>
                </c:pt>
                <c:pt idx="2">
                  <c:v>122</c:v>
                </c:pt>
                <c:pt idx="3">
                  <c:v>129.80000000000001</c:v>
                </c:pt>
                <c:pt idx="4">
                  <c:v>135.9</c:v>
                </c:pt>
                <c:pt idx="5">
                  <c:v>145.80000000000001</c:v>
                </c:pt>
              </c:numCache>
            </c:numRef>
          </c:val>
          <c:smooth val="0"/>
        </c:ser>
        <c:dLbls>
          <c:dLblPos val="t"/>
          <c:showLegendKey val="0"/>
          <c:showVal val="1"/>
          <c:showCatName val="0"/>
          <c:showSerName val="0"/>
          <c:showPercent val="0"/>
          <c:showBubbleSize val="0"/>
        </c:dLbls>
        <c:marker val="1"/>
        <c:smooth val="0"/>
        <c:axId val="176206592"/>
        <c:axId val="176206984"/>
      </c:lineChart>
      <c:catAx>
        <c:axId val="176206592"/>
        <c:scaling>
          <c:orientation val="minMax"/>
        </c:scaling>
        <c:delete val="1"/>
        <c:axPos val="b"/>
        <c:numFmt formatCode="General" sourceLinked="0"/>
        <c:majorTickMark val="none"/>
        <c:minorTickMark val="none"/>
        <c:tickLblPos val="nextTo"/>
        <c:crossAx val="176206984"/>
        <c:crosses val="autoZero"/>
        <c:auto val="1"/>
        <c:lblAlgn val="ctr"/>
        <c:lblOffset val="100"/>
        <c:noMultiLvlLbl val="0"/>
      </c:catAx>
      <c:valAx>
        <c:axId val="176206984"/>
        <c:scaling>
          <c:orientation val="minMax"/>
          <c:min val="110"/>
        </c:scaling>
        <c:delete val="0"/>
        <c:axPos val="l"/>
        <c:majorGridlines/>
        <c:title>
          <c:tx>
            <c:rich>
              <a:bodyPr rot="0" vert="eaVert"/>
              <a:lstStyle/>
              <a:p>
                <a:pPr defTabSz="0">
                  <a:defRPr>
                    <a:latin typeface="Tw Cen MT" panose="020B0602020104020603" pitchFamily="34" charset="0"/>
                    <a:ea typeface="微軟正黑體" panose="020B0604030504040204" pitchFamily="34" charset="-120"/>
                  </a:defRPr>
                </a:pPr>
                <a:r>
                  <a:rPr lang="zh-TW" altLang="en-US" b="0">
                    <a:latin typeface="Tw Cen MT" panose="020B0602020104020603" pitchFamily="34" charset="0"/>
                    <a:ea typeface="微軟正黑體" panose="020B0604030504040204" pitchFamily="34" charset="-120"/>
                  </a:rPr>
                  <a:t>單位  </a:t>
                </a:r>
                <a:r>
                  <a:rPr lang="en-US" altLang="zh-TW" b="0">
                    <a:latin typeface="Tw Cen MT" panose="020B0602020104020603" pitchFamily="34" charset="0"/>
                    <a:ea typeface="微軟正黑體" panose="020B0604030504040204" pitchFamily="34" charset="-120"/>
                  </a:rPr>
                  <a:t>:</a:t>
                </a:r>
                <a:r>
                  <a:rPr lang="zh-TW" altLang="en-US" b="0">
                    <a:latin typeface="Tw Cen MT" panose="020B0602020104020603" pitchFamily="34" charset="0"/>
                    <a:ea typeface="微軟正黑體" panose="020B0604030504040204" pitchFamily="34" charset="-120"/>
                  </a:rPr>
                  <a:t> 萬架次</a:t>
                </a:r>
              </a:p>
            </c:rich>
          </c:tx>
          <c:layout/>
          <c:overlay val="0"/>
        </c:title>
        <c:numFmt formatCode="General" sourceLinked="1"/>
        <c:majorTickMark val="none"/>
        <c:minorTickMark val="none"/>
        <c:tickLblPos val="nextTo"/>
        <c:txPr>
          <a:bodyPr/>
          <a:lstStyle/>
          <a:p>
            <a:pPr>
              <a:defRPr sz="1200">
                <a:latin typeface="Tw Cen MT" panose="020B0602020104020603" pitchFamily="34" charset="0"/>
              </a:defRPr>
            </a:pPr>
            <a:endParaRPr lang="zh-TW"/>
          </a:p>
        </c:txPr>
        <c:crossAx val="176206592"/>
        <c:crosses val="autoZero"/>
        <c:crossBetween val="between"/>
      </c:valAx>
    </c:plotArea>
    <c:plotVisOnly val="1"/>
    <c:dispBlanksAs val="gap"/>
    <c:showDLblsOverMax val="0"/>
  </c:chart>
  <c:spPr>
    <a:solidFill>
      <a:schemeClr val="lt1"/>
    </a:solidFill>
    <a:ln w="9525" cap="flat" cmpd="sng" algn="ctr">
      <a:solidFill>
        <a:sysClr val="window" lastClr="FFFFFF">
          <a:lumMod val="65000"/>
        </a:sysClr>
      </a:solidFill>
      <a:prstDash val="solid"/>
    </a:ln>
    <a:effectLst/>
  </c:spPr>
  <c:txPr>
    <a:bodyPr/>
    <a:lstStyle/>
    <a:p>
      <a:pPr>
        <a:defRPr>
          <a:solidFill>
            <a:schemeClr val="dk1"/>
          </a:solidFill>
          <a:latin typeface="+mn-lt"/>
          <a:ea typeface="+mn-ea"/>
          <a:cs typeface="+mn-cs"/>
        </a:defRPr>
      </a:pPr>
      <a:endParaRPr lang="zh-TW"/>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38"/>
    </mc:Choice>
    <mc:Fallback>
      <c:style val="38"/>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工作表1!$A$6</c:f>
              <c:strCache>
                <c:ptCount val="1"/>
                <c:pt idx="0">
                  <c:v>98年至103年桃園國際機場起降架次</c:v>
                </c:pt>
              </c:strCache>
            </c:strRef>
          </c:tx>
          <c:marker>
            <c:symbol val="diamond"/>
            <c:size val="9"/>
          </c:marker>
          <c:dLbls>
            <c:numFmt formatCode="#,##0_);[Red]\(#,##0\)" sourceLinked="0"/>
            <c:spPr>
              <a:noFill/>
              <a:ln>
                <a:noFill/>
              </a:ln>
              <a:effectLst/>
            </c:spPr>
            <c:txPr>
              <a:bodyPr wrap="square" lIns="38100" tIns="19050" rIns="38100" bIns="19050" anchor="ctr">
                <a:spAutoFit/>
              </a:bodyPr>
              <a:lstStyle/>
              <a:p>
                <a:pPr>
                  <a:defRPr sz="1200">
                    <a:latin typeface="Tw Cen MT" panose="020B0602020104020603" pitchFamily="34" charset="0"/>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trendline>
            <c:spPr>
              <a:ln>
                <a:noFill/>
                <a:prstDash val="sysDot"/>
              </a:ln>
            </c:spPr>
            <c:trendlineType val="linear"/>
            <c:dispRSqr val="0"/>
            <c:dispEq val="0"/>
          </c:trendline>
          <c:cat>
            <c:strRef>
              <c:f>工作表1!$B$5:$G$5</c:f>
              <c:strCache>
                <c:ptCount val="6"/>
                <c:pt idx="0">
                  <c:v>98年</c:v>
                </c:pt>
                <c:pt idx="1">
                  <c:v>99年</c:v>
                </c:pt>
                <c:pt idx="2">
                  <c:v>100年</c:v>
                </c:pt>
                <c:pt idx="3">
                  <c:v>101年</c:v>
                </c:pt>
                <c:pt idx="4">
                  <c:v>102年</c:v>
                </c:pt>
                <c:pt idx="5">
                  <c:v>103年</c:v>
                </c:pt>
              </c:strCache>
            </c:strRef>
          </c:cat>
          <c:val>
            <c:numRef>
              <c:f>工作表1!$B$6:$G$6</c:f>
              <c:numCache>
                <c:formatCode>General</c:formatCode>
                <c:ptCount val="6"/>
                <c:pt idx="0">
                  <c:v>138418</c:v>
                </c:pt>
                <c:pt idx="1">
                  <c:v>155441</c:v>
                </c:pt>
                <c:pt idx="2">
                  <c:v>164428</c:v>
                </c:pt>
                <c:pt idx="3">
                  <c:v>183670</c:v>
                </c:pt>
                <c:pt idx="4">
                  <c:v>196527</c:v>
                </c:pt>
                <c:pt idx="5">
                  <c:v>211168</c:v>
                </c:pt>
              </c:numCache>
            </c:numRef>
          </c:val>
          <c:smooth val="0"/>
        </c:ser>
        <c:dLbls>
          <c:dLblPos val="t"/>
          <c:showLegendKey val="0"/>
          <c:showVal val="1"/>
          <c:showCatName val="0"/>
          <c:showSerName val="0"/>
          <c:showPercent val="0"/>
          <c:showBubbleSize val="0"/>
        </c:dLbls>
        <c:marker val="1"/>
        <c:smooth val="0"/>
        <c:axId val="176207768"/>
        <c:axId val="176208160"/>
      </c:lineChart>
      <c:catAx>
        <c:axId val="176207768"/>
        <c:scaling>
          <c:orientation val="minMax"/>
        </c:scaling>
        <c:delete val="1"/>
        <c:axPos val="b"/>
        <c:numFmt formatCode="General" sourceLinked="0"/>
        <c:majorTickMark val="none"/>
        <c:minorTickMark val="none"/>
        <c:tickLblPos val="nextTo"/>
        <c:crossAx val="176208160"/>
        <c:crosses val="autoZero"/>
        <c:auto val="1"/>
        <c:lblAlgn val="ctr"/>
        <c:lblOffset val="100"/>
        <c:noMultiLvlLbl val="0"/>
      </c:catAx>
      <c:valAx>
        <c:axId val="176208160"/>
        <c:scaling>
          <c:orientation val="minMax"/>
          <c:min val="130000"/>
        </c:scaling>
        <c:delete val="0"/>
        <c:axPos val="l"/>
        <c:majorGridlines/>
        <c:numFmt formatCode="General" sourceLinked="1"/>
        <c:majorTickMark val="none"/>
        <c:minorTickMark val="none"/>
        <c:tickLblPos val="nextTo"/>
        <c:txPr>
          <a:bodyPr/>
          <a:lstStyle/>
          <a:p>
            <a:pPr>
              <a:defRPr sz="1200">
                <a:latin typeface="Tw Cen MT" panose="020B0602020104020603" pitchFamily="34" charset="0"/>
              </a:defRPr>
            </a:pPr>
            <a:endParaRPr lang="zh-TW"/>
          </a:p>
        </c:txPr>
        <c:crossAx val="176207768"/>
        <c:crosses val="autoZero"/>
        <c:crossBetween val="between"/>
      </c:valAx>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latin typeface="標楷體" pitchFamily="65" charset="-120"/>
                <a:ea typeface="標楷體" pitchFamily="65" charset="-120"/>
              </a:defRPr>
            </a:pPr>
            <a:r>
              <a:rPr lang="zh-TW">
                <a:latin typeface="標楷體" pitchFamily="65" charset="-120"/>
                <a:ea typeface="標楷體" pitchFamily="65" charset="-120"/>
              </a:rPr>
              <a:t>航空氣象服務</a:t>
            </a:r>
            <a:r>
              <a:rPr lang="zh-TW" altLang="en-US">
                <a:latin typeface="標楷體" pitchFamily="65" charset="-120"/>
                <a:ea typeface="標楷體" pitchFamily="65" charset="-120"/>
              </a:rPr>
              <a:t>整體</a:t>
            </a:r>
            <a:r>
              <a:rPr lang="zh-TW">
                <a:latin typeface="標楷體" pitchFamily="65" charset="-120"/>
                <a:ea typeface="標楷體" pitchFamily="65" charset="-120"/>
              </a:rPr>
              <a:t>滿意度</a:t>
            </a:r>
          </a:p>
        </c:rich>
      </c:tx>
      <c:layout>
        <c:manualLayout>
          <c:xMode val="edge"/>
          <c:yMode val="edge"/>
          <c:x val="0.2953097449357292"/>
          <c:y val="3.5343127840727219E-2"/>
        </c:manualLayout>
      </c:layout>
      <c:overlay val="0"/>
    </c:title>
    <c:autoTitleDeleted val="0"/>
    <c:plotArea>
      <c:layout/>
      <c:barChart>
        <c:barDir val="col"/>
        <c:grouping val="clustered"/>
        <c:varyColors val="0"/>
        <c:ser>
          <c:idx val="0"/>
          <c:order val="0"/>
          <c:tx>
            <c:strRef>
              <c:f>工作表1!$I$12</c:f>
              <c:strCache>
                <c:ptCount val="1"/>
                <c:pt idx="0">
                  <c:v>2013</c:v>
                </c:pt>
              </c:strCache>
            </c:strRef>
          </c:tx>
          <c:spPr>
            <a:solidFill>
              <a:srgbClr val="FF0000"/>
            </a:solidFill>
            <a:ln>
              <a:solidFill>
                <a:srgbClr val="FF0000"/>
              </a:solidFill>
            </a:ln>
          </c:spPr>
          <c:invertIfNegative val="0"/>
          <c:dLbls>
            <c:delete val="1"/>
          </c:dLbls>
          <c:cat>
            <c:strRef>
              <c:f>工作表1!$H$13:$H$14</c:f>
              <c:strCache>
                <c:ptCount val="2"/>
                <c:pt idx="0">
                  <c:v>簽派員</c:v>
                </c:pt>
                <c:pt idx="1">
                  <c:v>機師</c:v>
                </c:pt>
              </c:strCache>
            </c:strRef>
          </c:cat>
          <c:val>
            <c:numRef>
              <c:f>工作表1!$I$13:$I$14</c:f>
              <c:numCache>
                <c:formatCode>0.0%</c:formatCode>
                <c:ptCount val="2"/>
                <c:pt idx="0">
                  <c:v>0.873</c:v>
                </c:pt>
                <c:pt idx="1">
                  <c:v>0.72599999999999998</c:v>
                </c:pt>
              </c:numCache>
            </c:numRef>
          </c:val>
        </c:ser>
        <c:ser>
          <c:idx val="4"/>
          <c:order val="1"/>
          <c:tx>
            <c:strRef>
              <c:f>工作表1!$J$12</c:f>
              <c:strCache>
                <c:ptCount val="1"/>
                <c:pt idx="0">
                  <c:v>2014</c:v>
                </c:pt>
              </c:strCache>
            </c:strRef>
          </c:tx>
          <c:spPr>
            <a:solidFill>
              <a:srgbClr val="92D050"/>
            </a:solidFill>
          </c:spPr>
          <c:invertIfNegative val="0"/>
          <c:dLbls>
            <c:delete val="1"/>
          </c:dLbls>
          <c:cat>
            <c:strRef>
              <c:f>工作表1!$H$13:$H$14</c:f>
              <c:strCache>
                <c:ptCount val="2"/>
                <c:pt idx="0">
                  <c:v>簽派員</c:v>
                </c:pt>
                <c:pt idx="1">
                  <c:v>機師</c:v>
                </c:pt>
              </c:strCache>
            </c:strRef>
          </c:cat>
          <c:val>
            <c:numRef>
              <c:f>工作表1!$J$13:$J$14</c:f>
              <c:numCache>
                <c:formatCode>0.0%</c:formatCode>
                <c:ptCount val="2"/>
                <c:pt idx="0">
                  <c:v>0.92400000000000004</c:v>
                </c:pt>
                <c:pt idx="1">
                  <c:v>0.73199999999999998</c:v>
                </c:pt>
              </c:numCache>
            </c:numRef>
          </c:val>
        </c:ser>
        <c:ser>
          <c:idx val="1"/>
          <c:order val="5"/>
          <c:tx>
            <c:strRef>
              <c:f>工作表1!$K$12</c:f>
              <c:strCache>
                <c:ptCount val="1"/>
                <c:pt idx="0">
                  <c:v>2015</c:v>
                </c:pt>
              </c:strCache>
            </c:strRef>
          </c:tx>
          <c:spPr>
            <a:solidFill>
              <a:srgbClr val="0070C0"/>
            </a:solidFill>
          </c:spPr>
          <c:invertIfNegative val="0"/>
          <c:dLbls>
            <c:delete val="1"/>
          </c:dLbls>
          <c:cat>
            <c:strRef>
              <c:f>工作表1!$H$13:$H$14</c:f>
              <c:strCache>
                <c:ptCount val="2"/>
                <c:pt idx="0">
                  <c:v>簽派員</c:v>
                </c:pt>
                <c:pt idx="1">
                  <c:v>機師</c:v>
                </c:pt>
              </c:strCache>
            </c:strRef>
          </c:cat>
          <c:val>
            <c:numRef>
              <c:f>工作表1!$K$13:$K$14</c:f>
              <c:numCache>
                <c:formatCode>0.0%</c:formatCode>
                <c:ptCount val="2"/>
                <c:pt idx="0">
                  <c:v>0.94399999999999995</c:v>
                </c:pt>
                <c:pt idx="1">
                  <c:v>0.81599999999999995</c:v>
                </c:pt>
              </c:numCache>
            </c:numRef>
          </c:val>
        </c:ser>
        <c:dLbls>
          <c:dLblPos val="inEnd"/>
          <c:showLegendKey val="0"/>
          <c:showVal val="1"/>
          <c:showCatName val="0"/>
          <c:showSerName val="0"/>
          <c:showPercent val="0"/>
          <c:showBubbleSize val="0"/>
        </c:dLbls>
        <c:gapWidth val="100"/>
        <c:overlap val="-24"/>
        <c:axId val="208782432"/>
        <c:axId val="208783216"/>
        <c:extLst>
          <c:ext xmlns:c15="http://schemas.microsoft.com/office/drawing/2012/chart" uri="{02D57815-91ED-43cb-92C2-25804820EDAC}">
            <c15:filteredBarSeries>
              <c15:ser>
                <c:idx val="2"/>
                <c:order val="2"/>
                <c:tx>
                  <c:strRef>
                    <c:extLst>
                      <c:ext uri="{02D57815-91ED-43cb-92C2-25804820EDAC}">
                        <c15:formulaRef>
                          <c15:sqref>[1]P12!$G$3</c15:sqref>
                        </c15:formulaRef>
                      </c:ext>
                    </c:extLst>
                    <c:strCache>
                      <c:ptCount val="1"/>
                      <c:pt idx="0">
                        <c:v>2013</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標楷體" panose="03000509000000000000" pitchFamily="65" charset="-120"/>
                          <a:cs typeface="+mn-cs"/>
                        </a:defRPr>
                      </a:pPr>
                      <a:endParaRPr lang="zh-TW"/>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strRef>
                    <c:extLst>
                      <c:ext uri="{02D57815-91ED-43cb-92C2-25804820EDAC}">
                        <c15:formulaRef>
                          <c15:sqref>[1]P12!$C$5:$C$7</c15:sqref>
                        </c15:formulaRef>
                      </c:ext>
                    </c:extLst>
                    <c:strCache>
                      <c:ptCount val="3"/>
                      <c:pt idx="0">
                        <c:v>很滿意</c:v>
                      </c:pt>
                      <c:pt idx="1">
                        <c:v>滿意</c:v>
                      </c:pt>
                      <c:pt idx="2">
                        <c:v>普通</c:v>
                      </c:pt>
                    </c:strCache>
                  </c:strRef>
                </c:cat>
                <c:val>
                  <c:numRef>
                    <c:extLst>
                      <c:ext uri="{02D57815-91ED-43cb-92C2-25804820EDAC}">
                        <c15:formulaRef>
                          <c15:sqref>[1]P12!$H$5:$H$7</c15:sqref>
                        </c15:formulaRef>
                      </c:ext>
                    </c:extLst>
                    <c:numCache>
                      <c:formatCode>General</c:formatCode>
                      <c:ptCount val="3"/>
                      <c:pt idx="0">
                        <c:v>0.30978260869565216</c:v>
                      </c:pt>
                      <c:pt idx="1">
                        <c:v>0.65217391304347827</c:v>
                      </c:pt>
                      <c:pt idx="2">
                        <c:v>3.8043478260869568E-2</c:v>
                      </c:pt>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[1]P12!$J$3</c15:sqref>
                        </c15:formulaRef>
                      </c:ext>
                    </c:extLst>
                    <c:strCache>
                      <c:ptCount val="1"/>
                      <c:pt idx="0">
                        <c:v>2014</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標楷體" panose="03000509000000000000" pitchFamily="65" charset="-120"/>
                          <a:cs typeface="+mn-cs"/>
                        </a:defRPr>
                      </a:pPr>
                      <a:endParaRPr lang="zh-TW"/>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extLst xmlns:c15="http://schemas.microsoft.com/office/drawing/2012/chart">
                      <c:ext xmlns:c15="http://schemas.microsoft.com/office/drawing/2012/chart" uri="{02D57815-91ED-43cb-92C2-25804820EDAC}">
                        <c15:formulaRef>
                          <c15:sqref>[1]P12!$K$5:$K$7</c15:sqref>
                        </c15:formulaRef>
                      </c:ext>
                    </c:extLst>
                    <c:numCache>
                      <c:formatCode>General</c:formatCode>
                      <c:ptCount val="3"/>
                      <c:pt idx="0">
                        <c:v>0.37735849056603776</c:v>
                      </c:pt>
                      <c:pt idx="1">
                        <c:v>0.60377358490566035</c:v>
                      </c:pt>
                      <c:pt idx="2">
                        <c:v>1.8867924528301886E-2</c:v>
                      </c:pt>
                    </c:numCache>
                  </c:numRef>
                </c:val>
              </c15:ser>
            </c15:filteredBarSeries>
            <c15:filteredBarSeries>
              <c15:ser>
                <c:idx val="5"/>
                <c:order val="4"/>
                <c:tx>
                  <c:strRef>
                    <c:extLst xmlns:c15="http://schemas.microsoft.com/office/drawing/2012/chart">
                      <c:ext xmlns:c15="http://schemas.microsoft.com/office/drawing/2012/chart" uri="{02D57815-91ED-43cb-92C2-25804820EDAC}">
                        <c15:formulaRef>
                          <c15:sqref>[1]P12!$M$3</c15:sqref>
                        </c15:formulaRef>
                      </c:ext>
                    </c:extLst>
                    <c:strCache>
                      <c:ptCount val="1"/>
                      <c:pt idx="0">
                        <c:v>2015</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標楷體" panose="03000509000000000000" pitchFamily="65" charset="-120"/>
                          <a:cs typeface="+mn-cs"/>
                        </a:defRPr>
                      </a:pPr>
                      <a:endParaRPr lang="zh-TW"/>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extLst xmlns:c15="http://schemas.microsoft.com/office/drawing/2012/chart">
                      <c:ext xmlns:c15="http://schemas.microsoft.com/office/drawing/2012/chart" uri="{02D57815-91ED-43cb-92C2-25804820EDAC}">
                        <c15:formulaRef>
                          <c15:sqref>[1]P12!$N$5:$N$7</c15:sqref>
                        </c15:formulaRef>
                      </c:ext>
                    </c:extLst>
                    <c:numCache>
                      <c:formatCode>General</c:formatCode>
                      <c:ptCount val="3"/>
                      <c:pt idx="0">
                        <c:v>0.4297872340425532</c:v>
                      </c:pt>
                      <c:pt idx="1">
                        <c:v>0.52765957446808509</c:v>
                      </c:pt>
                      <c:pt idx="2">
                        <c:v>4.2553191489361701E-2</c:v>
                      </c:pt>
                    </c:numCache>
                  </c:numRef>
                </c:val>
              </c15:ser>
            </c15:filteredBarSeries>
          </c:ext>
        </c:extLst>
      </c:barChart>
      <c:catAx>
        <c:axId val="208782432"/>
        <c:scaling>
          <c:orientation val="minMax"/>
        </c:scaling>
        <c:delete val="0"/>
        <c:axPos val="b"/>
        <c:numFmt formatCode="General" sourceLinked="1"/>
        <c:majorTickMark val="none"/>
        <c:minorTickMark val="none"/>
        <c:tickLblPos val="nextTo"/>
        <c:txPr>
          <a:bodyPr rot="-60000000" vert="horz"/>
          <a:lstStyle/>
          <a:p>
            <a:pPr>
              <a:defRPr/>
            </a:pPr>
            <a:endParaRPr lang="zh-TW"/>
          </a:p>
        </c:txPr>
        <c:crossAx val="208783216"/>
        <c:crosses val="autoZero"/>
        <c:auto val="1"/>
        <c:lblAlgn val="ctr"/>
        <c:lblOffset val="100"/>
        <c:noMultiLvlLbl val="0"/>
      </c:catAx>
      <c:valAx>
        <c:axId val="208783216"/>
        <c:scaling>
          <c:orientation val="minMax"/>
        </c:scaling>
        <c:delete val="0"/>
        <c:axPos val="l"/>
        <c:majorGridlines/>
        <c:numFmt formatCode="0%" sourceLinked="0"/>
        <c:majorTickMark val="none"/>
        <c:minorTickMark val="none"/>
        <c:tickLblPos val="nextTo"/>
        <c:txPr>
          <a:bodyPr rot="-60000000" vert="horz"/>
          <a:lstStyle/>
          <a:p>
            <a:pPr>
              <a:defRPr/>
            </a:pPr>
            <a:endParaRPr lang="zh-TW"/>
          </a:p>
        </c:txPr>
        <c:crossAx val="208782432"/>
        <c:crosses val="autoZero"/>
        <c:crossBetween val="between"/>
      </c:valAx>
      <c:dTable>
        <c:showHorzBorder val="1"/>
        <c:showVertBorder val="1"/>
        <c:showOutline val="1"/>
        <c:showKeys val="1"/>
      </c:dTable>
      <c:spPr>
        <a:solidFill>
          <a:schemeClr val="bg1">
            <a:lumMod val="85000"/>
          </a:schemeClr>
        </a:solidFill>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lgn="ctr">
              <a:defRPr>
                <a:latin typeface="標楷體" panose="03000509000000000000" pitchFamily="65" charset="-120"/>
                <a:ea typeface="標楷體" panose="03000509000000000000" pitchFamily="65" charset="-120"/>
              </a:defRPr>
            </a:pPr>
            <a:r>
              <a:rPr lang="zh-TW">
                <a:latin typeface="標楷體" panose="03000509000000000000" pitchFamily="65" charset="-120"/>
                <a:ea typeface="標楷體" panose="03000509000000000000" pitchFamily="65" charset="-120"/>
              </a:rPr>
              <a:t>航空氣象服務網</a:t>
            </a:r>
            <a:r>
              <a:rPr lang="en-US">
                <a:latin typeface="標楷體" panose="03000509000000000000" pitchFamily="65" charset="-120"/>
                <a:ea typeface="標楷體" panose="03000509000000000000" pitchFamily="65" charset="-120"/>
              </a:rPr>
              <a:t>(AMSP)</a:t>
            </a:r>
            <a:r>
              <a:rPr lang="zh-TW">
                <a:latin typeface="標楷體" panose="03000509000000000000" pitchFamily="65" charset="-120"/>
                <a:ea typeface="標楷體" panose="03000509000000000000" pitchFamily="65" charset="-120"/>
              </a:rPr>
              <a:t>產品滿意度</a:t>
            </a:r>
          </a:p>
        </c:rich>
      </c:tx>
      <c:layout>
        <c:manualLayout>
          <c:xMode val="edge"/>
          <c:yMode val="edge"/>
          <c:x val="0.16735528665945512"/>
          <c:y val="3.4175137198759246E-2"/>
        </c:manualLayout>
      </c:layout>
      <c:overlay val="0"/>
    </c:title>
    <c:autoTitleDeleted val="0"/>
    <c:plotArea>
      <c:layout/>
      <c:barChart>
        <c:barDir val="col"/>
        <c:grouping val="clustered"/>
        <c:varyColors val="0"/>
        <c:ser>
          <c:idx val="1"/>
          <c:order val="0"/>
          <c:tx>
            <c:strRef>
              <c:f>工作表1!$M$2</c:f>
              <c:strCache>
                <c:ptCount val="1"/>
                <c:pt idx="0">
                  <c:v>2013</c:v>
                </c:pt>
              </c:strCache>
            </c:strRef>
          </c:tx>
          <c:spPr>
            <a:solidFill>
              <a:srgbClr val="FF0000"/>
            </a:solidFill>
          </c:spPr>
          <c:invertIfNegative val="0"/>
          <c:cat>
            <c:strRef>
              <c:f>'F:\Users\user\Desktop\[複本 2012-2015年比較-AMSP使用者意見調查_v1_NEW.xlsx]P12'!$C$5:$C$9</c:f>
              <c:strCache>
                <c:ptCount val="5"/>
                <c:pt idx="0">
                  <c:v>很滿意</c:v>
                </c:pt>
                <c:pt idx="1">
                  <c:v>滿意</c:v>
                </c:pt>
                <c:pt idx="2">
                  <c:v>普通</c:v>
                </c:pt>
                <c:pt idx="3">
                  <c:v>不滿意</c:v>
                </c:pt>
                <c:pt idx="4">
                  <c:v>很不滿意</c:v>
                </c:pt>
              </c:strCache>
            </c:strRef>
          </c:cat>
          <c:val>
            <c:numRef>
              <c:f>工作表1!$N$4:$N$8</c:f>
              <c:numCache>
                <c:formatCode>0.0%</c:formatCode>
                <c:ptCount val="5"/>
                <c:pt idx="0">
                  <c:v>0.30978260869565216</c:v>
                </c:pt>
                <c:pt idx="1">
                  <c:v>0.65217391304347827</c:v>
                </c:pt>
                <c:pt idx="2">
                  <c:v>3.8043478260869568E-2</c:v>
                </c:pt>
                <c:pt idx="3">
                  <c:v>0</c:v>
                </c:pt>
                <c:pt idx="4">
                  <c:v>0</c:v>
                </c:pt>
              </c:numCache>
            </c:numRef>
          </c:val>
        </c:ser>
        <c:ser>
          <c:idx val="2"/>
          <c:order val="1"/>
          <c:tx>
            <c:strRef>
              <c:f>工作表1!$P$2</c:f>
              <c:strCache>
                <c:ptCount val="1"/>
                <c:pt idx="0">
                  <c:v>2014</c:v>
                </c:pt>
              </c:strCache>
            </c:strRef>
          </c:tx>
          <c:spPr>
            <a:solidFill>
              <a:srgbClr val="92D050"/>
            </a:solidFill>
          </c:spPr>
          <c:invertIfNegative val="0"/>
          <c:val>
            <c:numRef>
              <c:f>工作表1!$Q$4:$Q$8</c:f>
              <c:numCache>
                <c:formatCode>0.0%</c:formatCode>
                <c:ptCount val="5"/>
                <c:pt idx="0">
                  <c:v>0.37735849056603776</c:v>
                </c:pt>
                <c:pt idx="1">
                  <c:v>0.60377358490566035</c:v>
                </c:pt>
                <c:pt idx="2">
                  <c:v>1.8867924528301886E-2</c:v>
                </c:pt>
                <c:pt idx="3">
                  <c:v>0</c:v>
                </c:pt>
                <c:pt idx="4">
                  <c:v>0</c:v>
                </c:pt>
              </c:numCache>
            </c:numRef>
          </c:val>
        </c:ser>
        <c:ser>
          <c:idx val="3"/>
          <c:order val="2"/>
          <c:tx>
            <c:strRef>
              <c:f>工作表1!$S$2</c:f>
              <c:strCache>
                <c:ptCount val="1"/>
                <c:pt idx="0">
                  <c:v>2015</c:v>
                </c:pt>
              </c:strCache>
            </c:strRef>
          </c:tx>
          <c:spPr>
            <a:solidFill>
              <a:srgbClr val="0070C0"/>
            </a:solidFill>
          </c:spPr>
          <c:invertIfNegative val="0"/>
          <c:val>
            <c:numRef>
              <c:f>工作表1!$T$4:$T$8</c:f>
              <c:numCache>
                <c:formatCode>0.0%</c:formatCode>
                <c:ptCount val="5"/>
                <c:pt idx="0">
                  <c:v>0.4297872340425532</c:v>
                </c:pt>
                <c:pt idx="1">
                  <c:v>0.52765957446808509</c:v>
                </c:pt>
                <c:pt idx="2">
                  <c:v>4.2553191489361701E-2</c:v>
                </c:pt>
                <c:pt idx="3">
                  <c:v>0</c:v>
                </c:pt>
                <c:pt idx="4">
                  <c:v>0</c:v>
                </c:pt>
              </c:numCache>
            </c:numRef>
          </c:val>
        </c:ser>
        <c:dLbls>
          <c:showLegendKey val="0"/>
          <c:showVal val="0"/>
          <c:showCatName val="0"/>
          <c:showSerName val="0"/>
          <c:showPercent val="0"/>
          <c:showBubbleSize val="0"/>
        </c:dLbls>
        <c:gapWidth val="150"/>
        <c:axId val="140068032"/>
        <c:axId val="140068816"/>
      </c:barChart>
      <c:catAx>
        <c:axId val="140068032"/>
        <c:scaling>
          <c:orientation val="minMax"/>
        </c:scaling>
        <c:delete val="0"/>
        <c:axPos val="b"/>
        <c:numFmt formatCode="0.00%" sourceLinked="0"/>
        <c:majorTickMark val="none"/>
        <c:minorTickMark val="none"/>
        <c:tickLblPos val="nextTo"/>
        <c:crossAx val="140068816"/>
        <c:crosses val="autoZero"/>
        <c:auto val="1"/>
        <c:lblAlgn val="ctr"/>
        <c:lblOffset val="100"/>
        <c:noMultiLvlLbl val="0"/>
      </c:catAx>
      <c:valAx>
        <c:axId val="140068816"/>
        <c:scaling>
          <c:orientation val="minMax"/>
          <c:max val="1"/>
          <c:min val="0"/>
        </c:scaling>
        <c:delete val="0"/>
        <c:axPos val="l"/>
        <c:majorGridlines/>
        <c:numFmt formatCode="0%" sourceLinked="0"/>
        <c:majorTickMark val="none"/>
        <c:minorTickMark val="none"/>
        <c:tickLblPos val="nextTo"/>
        <c:crossAx val="140068032"/>
        <c:crosses val="autoZero"/>
        <c:crossBetween val="between"/>
      </c:valAx>
      <c:dTable>
        <c:showHorzBorder val="1"/>
        <c:showVertBorder val="1"/>
        <c:showOutline val="1"/>
        <c:showKeys val="1"/>
      </c:dTable>
      <c:spPr>
        <a:solidFill>
          <a:schemeClr val="bg1">
            <a:lumMod val="85000"/>
          </a:schemeClr>
        </a:solidFill>
      </c:spPr>
    </c:plotArea>
    <c:plotVisOnly val="1"/>
    <c:dispBlanksAs val="gap"/>
    <c:showDLblsOverMax val="0"/>
  </c:chart>
  <c:txPr>
    <a:bodyPr/>
    <a:lstStyle/>
    <a:p>
      <a:pPr>
        <a:defRPr baseline="0">
          <a:ea typeface="標楷體" panose="03000509000000000000" pitchFamily="65" charset="-120"/>
        </a:defRPr>
      </a:pPr>
      <a:endParaRPr lang="zh-TW"/>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02482C-408A-4DB3-B3B8-D605379F2896}" type="doc">
      <dgm:prSet loTypeId="urn:microsoft.com/office/officeart/2005/8/layout/orgChart1" loCatId="hierarchy" qsTypeId="urn:microsoft.com/office/officeart/2005/8/quickstyle/simple2" qsCatId="simple" csTypeId="urn:microsoft.com/office/officeart/2005/8/colors/accent2_1" csCatId="accent2" phldr="1"/>
      <dgm:spPr/>
      <dgm:t>
        <a:bodyPr/>
        <a:lstStyle/>
        <a:p>
          <a:endParaRPr lang="zh-TW" altLang="en-US"/>
        </a:p>
      </dgm:t>
    </dgm:pt>
    <dgm:pt modelId="{D92792E0-F234-4843-9B27-24B96319BAEE}">
      <dgm:prSet phldrT="[文字]"/>
      <dgm:spPr/>
      <dgm:t>
        <a:bodyPr/>
        <a:lstStyle/>
        <a:p>
          <a:r>
            <a:rPr lang="zh-TW" altLang="en-US" b="1" dirty="0" smtClean="0">
              <a:latin typeface="標楷體" panose="03000509000000000000" pitchFamily="65" charset="-120"/>
              <a:ea typeface="標楷體" panose="03000509000000000000" pitchFamily="65" charset="-120"/>
            </a:rPr>
            <a:t>臺北航空氣象中心</a:t>
          </a:r>
          <a:endParaRPr lang="zh-TW" altLang="en-US" b="1" dirty="0">
            <a:latin typeface="標楷體" panose="03000509000000000000" pitchFamily="65" charset="-120"/>
            <a:ea typeface="標楷體" panose="03000509000000000000" pitchFamily="65" charset="-120"/>
          </a:endParaRPr>
        </a:p>
      </dgm:t>
    </dgm:pt>
    <dgm:pt modelId="{153BA9D0-1821-4967-A8B1-727DF0EEF273}" type="parTrans" cxnId="{862FECB7-6858-43B6-9F13-E20EE900004D}">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F00E2C62-D9FB-4647-B236-F8251BF2D596}" type="sibTrans" cxnId="{862FECB7-6858-43B6-9F13-E20EE900004D}">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CC26F5CF-C9FF-4C0D-B4F7-305A123012A6}">
      <dgm:prSet phldrT="[文字]"/>
      <dgm:spPr/>
      <dgm:t>
        <a:bodyPr/>
        <a:lstStyle/>
        <a:p>
          <a:r>
            <a:rPr lang="zh-TW" altLang="en-US" b="1" dirty="0" smtClean="0">
              <a:latin typeface="標楷體" panose="03000509000000000000" pitchFamily="65" charset="-120"/>
              <a:ea typeface="標楷體" panose="03000509000000000000" pitchFamily="65" charset="-120"/>
            </a:rPr>
            <a:t>航空氣象預報臺</a:t>
          </a:r>
          <a:endParaRPr lang="zh-TW" altLang="en-US" b="1" dirty="0">
            <a:latin typeface="標楷體" panose="03000509000000000000" pitchFamily="65" charset="-120"/>
            <a:ea typeface="標楷體" panose="03000509000000000000" pitchFamily="65" charset="-120"/>
          </a:endParaRPr>
        </a:p>
      </dgm:t>
    </dgm:pt>
    <dgm:pt modelId="{666E121D-7450-4387-9BBA-7E25C1B26C16}" type="parTrans" cxnId="{0145C8C2-2F24-4A1F-8D50-48DE54A208C7}">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65419062-50E1-44D0-B130-01C3FFC64261}" type="sibTrans" cxnId="{0145C8C2-2F24-4A1F-8D50-48DE54A208C7}">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B8B0DB30-E62A-44AA-8BB7-5E58DA25AF82}">
      <dgm:prSet phldrT="[文字]"/>
      <dgm:spPr/>
      <dgm:t>
        <a:bodyPr/>
        <a:lstStyle/>
        <a:p>
          <a:r>
            <a:rPr lang="zh-TW" altLang="en-US" b="1" dirty="0" smtClean="0">
              <a:latin typeface="標楷體" panose="03000509000000000000" pitchFamily="65" charset="-120"/>
              <a:ea typeface="標楷體" panose="03000509000000000000" pitchFamily="65" charset="-120"/>
            </a:rPr>
            <a:t>氣象督導席</a:t>
          </a:r>
          <a:r>
            <a:rPr lang="en-US" altLang="zh-TW" b="1" dirty="0" smtClean="0">
              <a:latin typeface="標楷體" panose="03000509000000000000" pitchFamily="65" charset="-120"/>
              <a:ea typeface="標楷體" panose="03000509000000000000" pitchFamily="65" charset="-120"/>
            </a:rPr>
            <a:t>(1)</a:t>
          </a:r>
          <a:endParaRPr lang="zh-TW" altLang="en-US" b="1" dirty="0">
            <a:latin typeface="標楷體" panose="03000509000000000000" pitchFamily="65" charset="-120"/>
            <a:ea typeface="標楷體" panose="03000509000000000000" pitchFamily="65" charset="-120"/>
          </a:endParaRPr>
        </a:p>
      </dgm:t>
    </dgm:pt>
    <dgm:pt modelId="{6CC8C7B2-56FE-416D-B097-3D5498B4E270}" type="parTrans" cxnId="{68E1C1FE-2369-4CC8-973C-2929893F13CF}">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F4574C84-1AE9-414B-A950-957E2B850C62}" type="sibTrans" cxnId="{68E1C1FE-2369-4CC8-973C-2929893F13CF}">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967BB10D-72E3-4AAD-A2F5-3B70E2F8872A}">
      <dgm:prSet phldrT="[文字]"/>
      <dgm:spPr/>
      <dgm:t>
        <a:bodyPr/>
        <a:lstStyle/>
        <a:p>
          <a:r>
            <a:rPr lang="zh-TW" altLang="en-US" b="1" dirty="0" smtClean="0">
              <a:latin typeface="標楷體" panose="03000509000000000000" pitchFamily="65" charset="-120"/>
              <a:ea typeface="標楷體" panose="03000509000000000000" pitchFamily="65" charset="-120"/>
            </a:rPr>
            <a:t>機場守視席</a:t>
          </a:r>
          <a:r>
            <a:rPr lang="en-US" altLang="zh-TW" b="1" dirty="0" smtClean="0">
              <a:latin typeface="標楷體" panose="03000509000000000000" pitchFamily="65" charset="-120"/>
              <a:ea typeface="標楷體" panose="03000509000000000000" pitchFamily="65" charset="-120"/>
            </a:rPr>
            <a:t>(1)</a:t>
          </a:r>
          <a:endParaRPr lang="zh-TW" altLang="en-US" b="1" dirty="0">
            <a:latin typeface="標楷體" panose="03000509000000000000" pitchFamily="65" charset="-120"/>
            <a:ea typeface="標楷體" panose="03000509000000000000" pitchFamily="65" charset="-120"/>
          </a:endParaRPr>
        </a:p>
      </dgm:t>
    </dgm:pt>
    <dgm:pt modelId="{A01FDA96-D890-46E9-BBA0-85603AB3DF28}" type="parTrans" cxnId="{E551C8F9-8A56-4408-9D21-D5070258367E}">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A6E10F1B-3D1A-4056-9A0C-F7242F07C393}" type="sibTrans" cxnId="{E551C8F9-8A56-4408-9D21-D5070258367E}">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E18DA3D2-A237-4C4F-BC36-1C115320DC4A}">
      <dgm:prSet phldrT="[文字]"/>
      <dgm:spPr/>
      <dgm:t>
        <a:bodyPr/>
        <a:lstStyle/>
        <a:p>
          <a:r>
            <a:rPr lang="zh-TW" altLang="en-US" b="1" dirty="0" smtClean="0">
              <a:latin typeface="標楷體" panose="03000509000000000000" pitchFamily="65" charset="-120"/>
              <a:ea typeface="標楷體" panose="03000509000000000000" pitchFamily="65" charset="-120"/>
            </a:rPr>
            <a:t>航路守視席</a:t>
          </a:r>
          <a:r>
            <a:rPr lang="en-US" altLang="zh-TW" b="1" dirty="0" smtClean="0">
              <a:latin typeface="標楷體" panose="03000509000000000000" pitchFamily="65" charset="-120"/>
              <a:ea typeface="標楷體" panose="03000509000000000000" pitchFamily="65" charset="-120"/>
            </a:rPr>
            <a:t>(1)</a:t>
          </a:r>
          <a:endParaRPr lang="zh-TW" altLang="en-US" b="1" dirty="0">
            <a:latin typeface="標楷體" panose="03000509000000000000" pitchFamily="65" charset="-120"/>
            <a:ea typeface="標楷體" panose="03000509000000000000" pitchFamily="65" charset="-120"/>
          </a:endParaRPr>
        </a:p>
      </dgm:t>
    </dgm:pt>
    <dgm:pt modelId="{FB0D6239-E4FB-476B-A006-95DD8E785EC5}" type="parTrans" cxnId="{89F10500-B7D6-41B2-B6E0-1470F9333E30}">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ECDB0555-D3F0-4E43-8062-640B4F435565}" type="sibTrans" cxnId="{89F10500-B7D6-41B2-B6E0-1470F9333E30}">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C6B699CB-A53A-4296-AA9F-E95D7CDCC42F}">
      <dgm:prSet phldrT="[文字]"/>
      <dgm:spPr/>
      <dgm:t>
        <a:bodyPr/>
        <a:lstStyle/>
        <a:p>
          <a:r>
            <a:rPr lang="zh-TW" altLang="en-US" b="1" dirty="0" smtClean="0">
              <a:latin typeface="標楷體" panose="03000509000000000000" pitchFamily="65" charset="-120"/>
              <a:ea typeface="標楷體" panose="03000509000000000000" pitchFamily="65" charset="-120"/>
            </a:rPr>
            <a:t>天氣預報席</a:t>
          </a:r>
          <a:r>
            <a:rPr lang="en-US" altLang="zh-TW" b="1" dirty="0" smtClean="0">
              <a:latin typeface="標楷體" panose="03000509000000000000" pitchFamily="65" charset="-120"/>
              <a:ea typeface="標楷體" panose="03000509000000000000" pitchFamily="65" charset="-120"/>
            </a:rPr>
            <a:t>(1)</a:t>
          </a:r>
          <a:endParaRPr lang="zh-TW" altLang="en-US" b="1" dirty="0">
            <a:latin typeface="標楷體" panose="03000509000000000000" pitchFamily="65" charset="-120"/>
            <a:ea typeface="標楷體" panose="03000509000000000000" pitchFamily="65" charset="-120"/>
          </a:endParaRPr>
        </a:p>
      </dgm:t>
    </dgm:pt>
    <dgm:pt modelId="{ABDEE3C7-C746-4E19-9705-1A2309E25182}" type="parTrans" cxnId="{4CA4E471-CDE9-4951-BC34-884AD9C26DA4}">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0DBF808F-5394-4166-BA6D-B2436A75C82A}" type="sibTrans" cxnId="{4CA4E471-CDE9-4951-BC34-884AD9C26DA4}">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3FF2653B-C2E6-46C4-AA46-68081125D03B}">
      <dgm:prSet phldrT="[文字]"/>
      <dgm:spPr/>
      <dgm:t>
        <a:bodyPr/>
        <a:lstStyle/>
        <a:p>
          <a:r>
            <a:rPr lang="zh-TW" altLang="en-US" b="1" dirty="0" smtClean="0">
              <a:latin typeface="標楷體" panose="03000509000000000000" pitchFamily="65" charset="-120"/>
              <a:ea typeface="標楷體" panose="03000509000000000000" pitchFamily="65" charset="-120"/>
            </a:rPr>
            <a:t>氣象資訊席</a:t>
          </a:r>
          <a:r>
            <a:rPr lang="en-US" altLang="zh-TW" b="1" dirty="0" smtClean="0">
              <a:latin typeface="標楷體" panose="03000509000000000000" pitchFamily="65" charset="-120"/>
              <a:ea typeface="標楷體" panose="03000509000000000000" pitchFamily="65" charset="-120"/>
            </a:rPr>
            <a:t>(1)</a:t>
          </a:r>
          <a:endParaRPr lang="zh-TW" altLang="en-US" b="1" dirty="0">
            <a:latin typeface="標楷體" panose="03000509000000000000" pitchFamily="65" charset="-120"/>
            <a:ea typeface="標楷體" panose="03000509000000000000" pitchFamily="65" charset="-120"/>
          </a:endParaRPr>
        </a:p>
      </dgm:t>
    </dgm:pt>
    <dgm:pt modelId="{4750A944-FF44-4859-BEEE-31E64AE22F9C}" type="parTrans" cxnId="{6F8EC337-E514-4043-A726-C8056820D654}">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305C03C6-966A-4B67-A1DA-AF264BEA2C84}" type="sibTrans" cxnId="{6F8EC337-E514-4043-A726-C8056820D654}">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CC344901-D8F5-4115-94F0-F41FBF3DE7C2}">
      <dgm:prSet phldrT="[文字]"/>
      <dgm:spPr/>
      <dgm:t>
        <a:bodyPr/>
        <a:lstStyle/>
        <a:p>
          <a:r>
            <a:rPr lang="zh-TW" altLang="en-US" b="1" dirty="0" smtClean="0">
              <a:latin typeface="標楷體" panose="03000509000000000000" pitchFamily="65" charset="-120"/>
              <a:ea typeface="標楷體" panose="03000509000000000000" pitchFamily="65" charset="-120"/>
            </a:rPr>
            <a:t>松山航空氣象臺</a:t>
          </a:r>
          <a:r>
            <a:rPr lang="en-US" altLang="zh-TW" b="1" dirty="0" smtClean="0">
              <a:latin typeface="標楷體" panose="03000509000000000000" pitchFamily="65" charset="-120"/>
              <a:ea typeface="標楷體" panose="03000509000000000000" pitchFamily="65" charset="-120"/>
            </a:rPr>
            <a:t>(2)</a:t>
          </a:r>
          <a:endParaRPr lang="zh-TW" altLang="en-US" b="1" dirty="0">
            <a:latin typeface="標楷體" panose="03000509000000000000" pitchFamily="65" charset="-120"/>
            <a:ea typeface="標楷體" panose="03000509000000000000" pitchFamily="65" charset="-120"/>
          </a:endParaRPr>
        </a:p>
      </dgm:t>
    </dgm:pt>
    <dgm:pt modelId="{7CE78DF3-3F15-4115-B6AC-E171CC309367}" type="parTrans" cxnId="{1AA7AF7E-2CA1-41CB-90BC-7EAEEAFD9BB1}">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2DF7015B-CFA0-4B09-AF10-46C997F10A68}" type="sibTrans" cxnId="{1AA7AF7E-2CA1-41CB-90BC-7EAEEAFD9BB1}">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E9DF1082-83F4-4A16-A3EA-0ADEFCE39536}">
      <dgm:prSet phldrT="[文字]"/>
      <dgm:spPr/>
      <dgm:t>
        <a:bodyPr/>
        <a:lstStyle/>
        <a:p>
          <a:r>
            <a:rPr lang="zh-TW" altLang="en-US" b="1" dirty="0" smtClean="0">
              <a:latin typeface="標楷體" panose="03000509000000000000" pitchFamily="65" charset="-120"/>
              <a:ea typeface="標楷體" panose="03000509000000000000" pitchFamily="65" charset="-120"/>
            </a:rPr>
            <a:t>高雄航空氣象臺</a:t>
          </a:r>
          <a:r>
            <a:rPr lang="en-US" altLang="zh-TW" b="1" dirty="0" smtClean="0">
              <a:latin typeface="標楷體" panose="03000509000000000000" pitchFamily="65" charset="-120"/>
              <a:ea typeface="標楷體" panose="03000509000000000000" pitchFamily="65" charset="-120"/>
            </a:rPr>
            <a:t>(2)</a:t>
          </a:r>
          <a:endParaRPr lang="zh-TW" altLang="en-US" b="1" dirty="0">
            <a:latin typeface="標楷體" panose="03000509000000000000" pitchFamily="65" charset="-120"/>
            <a:ea typeface="標楷體" panose="03000509000000000000" pitchFamily="65" charset="-120"/>
          </a:endParaRPr>
        </a:p>
      </dgm:t>
    </dgm:pt>
    <dgm:pt modelId="{0324A2D1-44D7-4C46-ADA9-5F0A6966480D}" type="parTrans" cxnId="{2A7A37DE-CA08-4345-A639-A50460944079}">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EAFB729C-A81E-4C0F-ACA8-46AF5459713C}" type="sibTrans" cxnId="{2A7A37DE-CA08-4345-A639-A50460944079}">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6C8A3124-7BF0-401B-952C-B86C5B4EF0C8}">
      <dgm:prSet phldrT="[文字]"/>
      <dgm:spPr/>
      <dgm:t>
        <a:bodyPr/>
        <a:lstStyle/>
        <a:p>
          <a:r>
            <a:rPr lang="zh-TW" altLang="en-US" b="1" dirty="0" smtClean="0">
              <a:latin typeface="標楷體" panose="03000509000000000000" pitchFamily="65" charset="-120"/>
              <a:ea typeface="標楷體" panose="03000509000000000000" pitchFamily="65" charset="-120"/>
            </a:rPr>
            <a:t>豐年航空氣象臺</a:t>
          </a:r>
          <a:r>
            <a:rPr lang="en-US" altLang="zh-TW" b="1" dirty="0" smtClean="0">
              <a:latin typeface="標楷體" panose="03000509000000000000" pitchFamily="65" charset="-120"/>
              <a:ea typeface="標楷體" panose="03000509000000000000" pitchFamily="65" charset="-120"/>
            </a:rPr>
            <a:t>(2)</a:t>
          </a:r>
          <a:endParaRPr lang="zh-TW" altLang="en-US" b="1" dirty="0">
            <a:latin typeface="標楷體" panose="03000509000000000000" pitchFamily="65" charset="-120"/>
            <a:ea typeface="標楷體" panose="03000509000000000000" pitchFamily="65" charset="-120"/>
          </a:endParaRPr>
        </a:p>
      </dgm:t>
    </dgm:pt>
    <dgm:pt modelId="{6FCCEDB0-8090-4DC1-A1B4-798077D4A3BF}" type="parTrans" cxnId="{FA7B0CA0-8801-4679-8A17-83AC0DC3D06F}">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EC88A218-2AF6-4628-A63F-7B1D138F85B3}" type="sibTrans" cxnId="{FA7B0CA0-8801-4679-8A17-83AC0DC3D06F}">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46283E8D-467B-4BF4-9470-F1B5AC58B59C}">
      <dgm:prSet phldrT="[文字]"/>
      <dgm:spPr/>
      <dgm:t>
        <a:bodyPr/>
        <a:lstStyle/>
        <a:p>
          <a:r>
            <a:rPr lang="zh-TW" altLang="en-US" b="1" dirty="0" smtClean="0">
              <a:latin typeface="標楷體" panose="03000509000000000000" pitchFamily="65" charset="-120"/>
              <a:ea typeface="標楷體" panose="03000509000000000000" pitchFamily="65" charset="-120"/>
            </a:rPr>
            <a:t>金門航空氣象臺</a:t>
          </a:r>
          <a:r>
            <a:rPr lang="en-US" altLang="zh-TW" b="1" dirty="0" smtClean="0">
              <a:latin typeface="標楷體" panose="03000509000000000000" pitchFamily="65" charset="-120"/>
              <a:ea typeface="標楷體" panose="03000509000000000000" pitchFamily="65" charset="-120"/>
            </a:rPr>
            <a:t>(2)</a:t>
          </a:r>
          <a:endParaRPr lang="zh-TW" altLang="en-US" b="1" dirty="0">
            <a:latin typeface="標楷體" panose="03000509000000000000" pitchFamily="65" charset="-120"/>
            <a:ea typeface="標楷體" panose="03000509000000000000" pitchFamily="65" charset="-120"/>
          </a:endParaRPr>
        </a:p>
      </dgm:t>
    </dgm:pt>
    <dgm:pt modelId="{2595A3FE-8E5D-4705-8E46-D6F9C87007F2}" type="parTrans" cxnId="{A5062956-CE84-43A4-8C8E-ABED5597FBEF}">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2CEC5B0D-C2C6-4A3D-A85E-8B8816298FF5}" type="sibTrans" cxnId="{A5062956-CE84-43A4-8C8E-ABED5597FBEF}">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82C96579-E123-4219-9E59-6592116548CA}">
      <dgm:prSet phldrT="[文字]"/>
      <dgm:spPr/>
      <dgm:t>
        <a:bodyPr/>
        <a:lstStyle/>
        <a:p>
          <a:r>
            <a:rPr lang="zh-TW" altLang="en-US" b="1" dirty="0" smtClean="0">
              <a:latin typeface="標楷體" panose="03000509000000000000" pitchFamily="65" charset="-120"/>
              <a:ea typeface="標楷體" panose="03000509000000000000" pitchFamily="65" charset="-120"/>
            </a:rPr>
            <a:t>北竿航空氣象臺</a:t>
          </a:r>
          <a:r>
            <a:rPr lang="en-US" altLang="zh-TW" b="1" dirty="0" smtClean="0">
              <a:latin typeface="標楷體" panose="03000509000000000000" pitchFamily="65" charset="-120"/>
              <a:ea typeface="標楷體" panose="03000509000000000000" pitchFamily="65" charset="-120"/>
            </a:rPr>
            <a:t>(1)</a:t>
          </a:r>
          <a:endParaRPr lang="zh-TW" altLang="en-US" b="1" dirty="0">
            <a:latin typeface="標楷體" panose="03000509000000000000" pitchFamily="65" charset="-120"/>
            <a:ea typeface="標楷體" panose="03000509000000000000" pitchFamily="65" charset="-120"/>
          </a:endParaRPr>
        </a:p>
      </dgm:t>
    </dgm:pt>
    <dgm:pt modelId="{30EB1ED3-F2B6-46F5-86C9-0C914B660BEA}" type="parTrans" cxnId="{1E816996-8AE7-40E6-8611-2EFA56D093DA}">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0ED3B57B-AE67-468E-90E5-CC43A6580A14}" type="sibTrans" cxnId="{1E816996-8AE7-40E6-8611-2EFA56D093DA}">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FD4EB8E8-7181-4CC6-B07D-B14AB069055E}">
      <dgm:prSet phldrT="[文字]"/>
      <dgm:spPr/>
      <dgm:t>
        <a:bodyPr/>
        <a:lstStyle/>
        <a:p>
          <a:r>
            <a:rPr lang="zh-TW" altLang="en-US" b="1" dirty="0" smtClean="0">
              <a:latin typeface="標楷體" panose="03000509000000000000" pitchFamily="65" charset="-120"/>
              <a:ea typeface="標楷體" panose="03000509000000000000" pitchFamily="65" charset="-120"/>
            </a:rPr>
            <a:t>桃園航空氣象臺</a:t>
          </a:r>
          <a:r>
            <a:rPr lang="en-US" altLang="zh-TW" b="1" dirty="0" smtClean="0">
              <a:latin typeface="標楷體" panose="03000509000000000000" pitchFamily="65" charset="-120"/>
              <a:ea typeface="標楷體" panose="03000509000000000000" pitchFamily="65" charset="-120"/>
            </a:rPr>
            <a:t>(2)</a:t>
          </a:r>
          <a:endParaRPr lang="zh-TW" altLang="en-US" b="1" dirty="0">
            <a:latin typeface="標楷體" panose="03000509000000000000" pitchFamily="65" charset="-120"/>
            <a:ea typeface="標楷體" panose="03000509000000000000" pitchFamily="65" charset="-120"/>
          </a:endParaRPr>
        </a:p>
      </dgm:t>
    </dgm:pt>
    <dgm:pt modelId="{D1C10C79-AA55-472B-B1D9-304145D4BAA4}" type="parTrans" cxnId="{16A5F33E-6CA8-4F3B-8423-BC887A658A25}">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BC9288DF-BE73-4E43-85A7-E3B860E13B09}" type="sibTrans" cxnId="{16A5F33E-6CA8-4F3B-8423-BC887A658A25}">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8F64798E-432D-41C6-8A43-CFA05D79718C}">
      <dgm:prSet phldrT="[文字]"/>
      <dgm:spPr/>
      <dgm:t>
        <a:bodyPr/>
        <a:lstStyle/>
        <a:p>
          <a:r>
            <a:rPr lang="zh-TW" altLang="en-US" b="1" dirty="0" smtClean="0">
              <a:latin typeface="標楷體" panose="03000509000000000000" pitchFamily="65" charset="-120"/>
              <a:ea typeface="標楷體" panose="03000509000000000000" pitchFamily="65" charset="-120"/>
            </a:rPr>
            <a:t>南竿航空氣象臺</a:t>
          </a:r>
          <a:r>
            <a:rPr lang="en-US" altLang="zh-TW" b="1" dirty="0" smtClean="0">
              <a:latin typeface="標楷體" panose="03000509000000000000" pitchFamily="65" charset="-120"/>
              <a:ea typeface="標楷體" panose="03000509000000000000" pitchFamily="65" charset="-120"/>
            </a:rPr>
            <a:t>(1)</a:t>
          </a:r>
          <a:endParaRPr lang="zh-TW" altLang="en-US" b="1" dirty="0">
            <a:latin typeface="標楷體" panose="03000509000000000000" pitchFamily="65" charset="-120"/>
            <a:ea typeface="標楷體" panose="03000509000000000000" pitchFamily="65" charset="-120"/>
          </a:endParaRPr>
        </a:p>
      </dgm:t>
    </dgm:pt>
    <dgm:pt modelId="{51381894-46C2-4CEF-BB89-3C74974E76EA}" type="parTrans" cxnId="{C9A4F758-89D7-488A-B105-F281425C73F2}">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3D5310D4-4E2A-4C7B-BC04-FCF6F8414A80}" type="sibTrans" cxnId="{C9A4F758-89D7-488A-B105-F281425C73F2}">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8349FB4F-4A35-4C51-9843-44F4564C3D12}">
      <dgm:prSet phldrT="[文字]"/>
      <dgm:spPr/>
      <dgm:t>
        <a:bodyPr/>
        <a:lstStyle/>
        <a:p>
          <a:r>
            <a:rPr lang="zh-TW" altLang="en-US" b="1" dirty="0" smtClean="0">
              <a:latin typeface="標楷體" panose="03000509000000000000" pitchFamily="65" charset="-120"/>
              <a:ea typeface="標楷體" panose="03000509000000000000" pitchFamily="65" charset="-120"/>
            </a:rPr>
            <a:t>恆春航空氣象臺</a:t>
          </a:r>
          <a:r>
            <a:rPr lang="en-US" altLang="zh-TW" b="1" dirty="0" smtClean="0">
              <a:latin typeface="標楷體" panose="03000509000000000000" pitchFamily="65" charset="-120"/>
              <a:ea typeface="標楷體" panose="03000509000000000000" pitchFamily="65" charset="-120"/>
            </a:rPr>
            <a:t>(1)</a:t>
          </a:r>
          <a:endParaRPr lang="zh-TW" altLang="en-US" b="1" dirty="0">
            <a:latin typeface="標楷體" panose="03000509000000000000" pitchFamily="65" charset="-120"/>
            <a:ea typeface="標楷體" panose="03000509000000000000" pitchFamily="65" charset="-120"/>
          </a:endParaRPr>
        </a:p>
      </dgm:t>
    </dgm:pt>
    <dgm:pt modelId="{96B215E1-68C3-4C57-B4F3-FE1664B76818}" type="parTrans" cxnId="{6F5A98DB-28C5-4C05-897F-AEA25E0815EB}">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5F7C82DF-FBE5-45EB-8891-BDC2B4710EDE}" type="sibTrans" cxnId="{6F5A98DB-28C5-4C05-897F-AEA25E0815EB}">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FE15C8F3-0B3F-46A8-9AA0-0DCD57B5D887}">
      <dgm:prSet phldrT="[文字]"/>
      <dgm:spPr/>
      <dgm:t>
        <a:bodyPr/>
        <a:lstStyle/>
        <a:p>
          <a:r>
            <a:rPr lang="zh-TW" altLang="en-US" b="1" dirty="0" smtClean="0">
              <a:latin typeface="標楷體" panose="03000509000000000000" pitchFamily="65" charset="-120"/>
              <a:ea typeface="標楷體" panose="03000509000000000000" pitchFamily="65" charset="-120"/>
            </a:rPr>
            <a:t>蘭嶼航空氣象臺</a:t>
          </a:r>
          <a:r>
            <a:rPr lang="en-US" altLang="zh-TW" b="1" dirty="0" smtClean="0">
              <a:latin typeface="標楷體" panose="03000509000000000000" pitchFamily="65" charset="-120"/>
              <a:ea typeface="標楷體" panose="03000509000000000000" pitchFamily="65" charset="-120"/>
            </a:rPr>
            <a:t>(1)</a:t>
          </a:r>
          <a:endParaRPr lang="zh-TW" altLang="en-US" b="1" dirty="0">
            <a:latin typeface="標楷體" panose="03000509000000000000" pitchFamily="65" charset="-120"/>
            <a:ea typeface="標楷體" panose="03000509000000000000" pitchFamily="65" charset="-120"/>
          </a:endParaRPr>
        </a:p>
      </dgm:t>
    </dgm:pt>
    <dgm:pt modelId="{2F59956E-1281-4A23-AB2B-8447A9291578}" type="parTrans" cxnId="{BC14DAA8-0AFF-4789-BC35-3BBC1DB23AC8}">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0EFECD92-5E03-47DB-80E5-81E9F7921477}" type="sibTrans" cxnId="{BC14DAA8-0AFF-4789-BC35-3BBC1DB23AC8}">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B825CE2B-F805-4ADB-A3DD-DBFC13A04006}">
      <dgm:prSet phldrT="[文字]"/>
      <dgm:spPr/>
      <dgm:t>
        <a:bodyPr/>
        <a:lstStyle/>
        <a:p>
          <a:r>
            <a:rPr lang="zh-TW" altLang="en-US" b="1" dirty="0" smtClean="0">
              <a:latin typeface="標楷體" panose="03000509000000000000" pitchFamily="65" charset="-120"/>
              <a:ea typeface="標楷體" panose="03000509000000000000" pitchFamily="65" charset="-120"/>
            </a:rPr>
            <a:t>綠島航空氣象臺</a:t>
          </a:r>
          <a:r>
            <a:rPr lang="en-US" altLang="zh-TW" b="1" dirty="0" smtClean="0">
              <a:latin typeface="標楷體" panose="03000509000000000000" pitchFamily="65" charset="-120"/>
              <a:ea typeface="標楷體" panose="03000509000000000000" pitchFamily="65" charset="-120"/>
            </a:rPr>
            <a:t>(1)</a:t>
          </a:r>
          <a:endParaRPr lang="zh-TW" altLang="en-US" b="1" dirty="0">
            <a:latin typeface="標楷體" panose="03000509000000000000" pitchFamily="65" charset="-120"/>
            <a:ea typeface="標楷體" panose="03000509000000000000" pitchFamily="65" charset="-120"/>
          </a:endParaRPr>
        </a:p>
      </dgm:t>
    </dgm:pt>
    <dgm:pt modelId="{0BB9C1FC-1A80-4890-9783-EF10B89D6E32}" type="parTrans" cxnId="{F9E55539-AB76-41ED-ABC9-538CEE4BE77B}">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0EC4A2BC-249E-4C72-B702-2B94D3F8F9BB}" type="sibTrans" cxnId="{F9E55539-AB76-41ED-ABC9-538CEE4BE77B}">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CB1B88E4-1872-4F56-9620-F75B2AF86CA7}">
      <dgm:prSet phldrT="[文字]"/>
      <dgm:spPr/>
      <dgm:t>
        <a:bodyPr/>
        <a:lstStyle/>
        <a:p>
          <a:r>
            <a:rPr lang="zh-TW" altLang="en-US" b="1" dirty="0" smtClean="0">
              <a:latin typeface="標楷體" panose="03000509000000000000" pitchFamily="65" charset="-120"/>
              <a:ea typeface="標楷體" panose="03000509000000000000" pitchFamily="65" charset="-120"/>
            </a:rPr>
            <a:t>飛航服務總臺</a:t>
          </a:r>
          <a:endParaRPr lang="zh-TW" altLang="en-US" b="1" dirty="0">
            <a:latin typeface="標楷體" panose="03000509000000000000" pitchFamily="65" charset="-120"/>
            <a:ea typeface="標楷體" panose="03000509000000000000" pitchFamily="65" charset="-120"/>
          </a:endParaRPr>
        </a:p>
      </dgm:t>
    </dgm:pt>
    <dgm:pt modelId="{A3F195E8-78B8-4DD4-8D7A-5B0B4279230D}" type="sibTrans" cxnId="{BBBD0ED6-CE33-4D57-9FA6-312CFE571B7F}">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82BD45A1-E356-43BE-BA04-4FAA7C5306A8}" type="parTrans" cxnId="{BBBD0ED6-CE33-4D57-9FA6-312CFE571B7F}">
      <dgm:prSet/>
      <dgm:spPr/>
      <dgm:t>
        <a:bodyPr/>
        <a:lstStyle/>
        <a:p>
          <a:endParaRPr lang="zh-TW" altLang="en-US" b="1">
            <a:solidFill>
              <a:schemeClr val="tx1"/>
            </a:solidFill>
            <a:latin typeface="標楷體" panose="03000509000000000000" pitchFamily="65" charset="-120"/>
            <a:ea typeface="標楷體" panose="03000509000000000000" pitchFamily="65" charset="-120"/>
          </a:endParaRPr>
        </a:p>
      </dgm:t>
    </dgm:pt>
    <dgm:pt modelId="{ABF58D0F-8B75-4498-867F-BF563572E38C}">
      <dgm:prSet phldrT="[文字]"/>
      <dgm:spPr/>
      <dgm:t>
        <a:bodyPr/>
        <a:lstStyle/>
        <a:p>
          <a:r>
            <a:rPr lang="zh-TW" altLang="en-US" b="1" dirty="0" smtClean="0">
              <a:latin typeface="標楷體" panose="03000509000000000000" pitchFamily="65" charset="-120"/>
              <a:ea typeface="標楷體" panose="03000509000000000000" pitchFamily="65" charset="-120"/>
            </a:rPr>
            <a:t>民航局</a:t>
          </a:r>
          <a:endParaRPr lang="zh-TW" altLang="en-US" b="1" dirty="0">
            <a:latin typeface="標楷體" panose="03000509000000000000" pitchFamily="65" charset="-120"/>
            <a:ea typeface="標楷體" panose="03000509000000000000" pitchFamily="65" charset="-120"/>
          </a:endParaRPr>
        </a:p>
      </dgm:t>
    </dgm:pt>
    <dgm:pt modelId="{8C30F97C-55C4-430D-A5BD-996BF35FA4E8}" type="parTrans" cxnId="{3D7C010D-7D31-4A9F-9AAE-BE310050650C}">
      <dgm:prSet/>
      <dgm:spPr/>
      <dgm:t>
        <a:bodyPr/>
        <a:lstStyle/>
        <a:p>
          <a:endParaRPr lang="zh-TW" altLang="en-US"/>
        </a:p>
      </dgm:t>
    </dgm:pt>
    <dgm:pt modelId="{0F5F822A-8932-48DF-883A-FA4121797D3A}" type="sibTrans" cxnId="{3D7C010D-7D31-4A9F-9AAE-BE310050650C}">
      <dgm:prSet/>
      <dgm:spPr/>
      <dgm:t>
        <a:bodyPr/>
        <a:lstStyle/>
        <a:p>
          <a:endParaRPr lang="zh-TW" altLang="en-US"/>
        </a:p>
      </dgm:t>
    </dgm:pt>
    <dgm:pt modelId="{05F896F2-22AF-49C1-8A79-6BAAA83A8915}" type="pres">
      <dgm:prSet presAssocID="{DF02482C-408A-4DB3-B3B8-D605379F2896}" presName="hierChild1" presStyleCnt="0">
        <dgm:presLayoutVars>
          <dgm:orgChart val="1"/>
          <dgm:chPref val="1"/>
          <dgm:dir/>
          <dgm:animOne val="branch"/>
          <dgm:animLvl val="lvl"/>
          <dgm:resizeHandles/>
        </dgm:presLayoutVars>
      </dgm:prSet>
      <dgm:spPr/>
      <dgm:t>
        <a:bodyPr/>
        <a:lstStyle/>
        <a:p>
          <a:endParaRPr lang="zh-TW" altLang="en-US"/>
        </a:p>
      </dgm:t>
    </dgm:pt>
    <dgm:pt modelId="{288F1954-B0C8-483E-876B-C2059D087317}" type="pres">
      <dgm:prSet presAssocID="{ABF58D0F-8B75-4498-867F-BF563572E38C}" presName="hierRoot1" presStyleCnt="0">
        <dgm:presLayoutVars>
          <dgm:hierBranch val="init"/>
        </dgm:presLayoutVars>
      </dgm:prSet>
      <dgm:spPr/>
    </dgm:pt>
    <dgm:pt modelId="{F01F0E26-B71F-47AC-B19C-E93C319CE6FF}" type="pres">
      <dgm:prSet presAssocID="{ABF58D0F-8B75-4498-867F-BF563572E38C}" presName="rootComposite1" presStyleCnt="0"/>
      <dgm:spPr/>
    </dgm:pt>
    <dgm:pt modelId="{9A4465ED-93A8-4811-A5BA-4733D1BA9712}" type="pres">
      <dgm:prSet presAssocID="{ABF58D0F-8B75-4498-867F-BF563572E38C}" presName="rootText1" presStyleLbl="node0" presStyleIdx="0" presStyleCnt="1">
        <dgm:presLayoutVars>
          <dgm:chPref val="3"/>
        </dgm:presLayoutVars>
      </dgm:prSet>
      <dgm:spPr/>
      <dgm:t>
        <a:bodyPr/>
        <a:lstStyle/>
        <a:p>
          <a:endParaRPr lang="zh-TW" altLang="en-US"/>
        </a:p>
      </dgm:t>
    </dgm:pt>
    <dgm:pt modelId="{8E529852-4D42-4588-9B96-27697CC04412}" type="pres">
      <dgm:prSet presAssocID="{ABF58D0F-8B75-4498-867F-BF563572E38C}" presName="rootConnector1" presStyleLbl="node1" presStyleIdx="0" presStyleCnt="0"/>
      <dgm:spPr/>
      <dgm:t>
        <a:bodyPr/>
        <a:lstStyle/>
        <a:p>
          <a:endParaRPr lang="zh-TW" altLang="en-US"/>
        </a:p>
      </dgm:t>
    </dgm:pt>
    <dgm:pt modelId="{8CD56A33-B32B-45AF-8964-6358E5D63004}" type="pres">
      <dgm:prSet presAssocID="{ABF58D0F-8B75-4498-867F-BF563572E38C}" presName="hierChild2" presStyleCnt="0"/>
      <dgm:spPr/>
    </dgm:pt>
    <dgm:pt modelId="{F39C1B92-7166-42BA-B0E5-7CD40CF601DD}" type="pres">
      <dgm:prSet presAssocID="{82BD45A1-E356-43BE-BA04-4FAA7C5306A8}" presName="Name37" presStyleLbl="parChTrans1D2" presStyleIdx="0" presStyleCnt="1"/>
      <dgm:spPr/>
      <dgm:t>
        <a:bodyPr/>
        <a:lstStyle/>
        <a:p>
          <a:endParaRPr lang="zh-TW" altLang="en-US"/>
        </a:p>
      </dgm:t>
    </dgm:pt>
    <dgm:pt modelId="{CF1557BA-F7C7-4396-9451-3AB11D54E4DB}" type="pres">
      <dgm:prSet presAssocID="{CB1B88E4-1872-4F56-9620-F75B2AF86CA7}" presName="hierRoot2" presStyleCnt="0">
        <dgm:presLayoutVars>
          <dgm:hierBranch val="init"/>
        </dgm:presLayoutVars>
      </dgm:prSet>
      <dgm:spPr/>
    </dgm:pt>
    <dgm:pt modelId="{27F6F100-1E8C-4F63-BB84-26AFFEA4D44D}" type="pres">
      <dgm:prSet presAssocID="{CB1B88E4-1872-4F56-9620-F75B2AF86CA7}" presName="rootComposite" presStyleCnt="0"/>
      <dgm:spPr/>
    </dgm:pt>
    <dgm:pt modelId="{CE141D86-972D-4175-A4B6-0EACCAE03CEE}" type="pres">
      <dgm:prSet presAssocID="{CB1B88E4-1872-4F56-9620-F75B2AF86CA7}" presName="rootText" presStyleLbl="node2" presStyleIdx="0" presStyleCnt="1">
        <dgm:presLayoutVars>
          <dgm:chPref val="3"/>
        </dgm:presLayoutVars>
      </dgm:prSet>
      <dgm:spPr/>
      <dgm:t>
        <a:bodyPr/>
        <a:lstStyle/>
        <a:p>
          <a:endParaRPr lang="zh-TW" altLang="en-US"/>
        </a:p>
      </dgm:t>
    </dgm:pt>
    <dgm:pt modelId="{FA3FE21B-8B90-4A68-B31B-10CC98330C74}" type="pres">
      <dgm:prSet presAssocID="{CB1B88E4-1872-4F56-9620-F75B2AF86CA7}" presName="rootConnector" presStyleLbl="node2" presStyleIdx="0" presStyleCnt="1"/>
      <dgm:spPr/>
      <dgm:t>
        <a:bodyPr/>
        <a:lstStyle/>
        <a:p>
          <a:endParaRPr lang="zh-TW" altLang="en-US"/>
        </a:p>
      </dgm:t>
    </dgm:pt>
    <dgm:pt modelId="{428FA9B0-2B3F-45DF-8C81-72E48958D817}" type="pres">
      <dgm:prSet presAssocID="{CB1B88E4-1872-4F56-9620-F75B2AF86CA7}" presName="hierChild4" presStyleCnt="0"/>
      <dgm:spPr/>
    </dgm:pt>
    <dgm:pt modelId="{37184799-EED7-41BD-B399-C79C197BA26D}" type="pres">
      <dgm:prSet presAssocID="{153BA9D0-1821-4967-A8B1-727DF0EEF273}" presName="Name37" presStyleLbl="parChTrans1D3" presStyleIdx="0" presStyleCnt="1"/>
      <dgm:spPr/>
      <dgm:t>
        <a:bodyPr/>
        <a:lstStyle/>
        <a:p>
          <a:endParaRPr lang="zh-TW" altLang="en-US"/>
        </a:p>
      </dgm:t>
    </dgm:pt>
    <dgm:pt modelId="{6938BC0A-7897-47BC-9C2D-257818E1CA3F}" type="pres">
      <dgm:prSet presAssocID="{D92792E0-F234-4843-9B27-24B96319BAEE}" presName="hierRoot2" presStyleCnt="0">
        <dgm:presLayoutVars>
          <dgm:hierBranch val="init"/>
        </dgm:presLayoutVars>
      </dgm:prSet>
      <dgm:spPr/>
      <dgm:t>
        <a:bodyPr/>
        <a:lstStyle/>
        <a:p>
          <a:endParaRPr lang="zh-TW" altLang="en-US"/>
        </a:p>
      </dgm:t>
    </dgm:pt>
    <dgm:pt modelId="{AAF768D4-3385-452E-B3A8-35D5B070D5DD}" type="pres">
      <dgm:prSet presAssocID="{D92792E0-F234-4843-9B27-24B96319BAEE}" presName="rootComposite" presStyleCnt="0"/>
      <dgm:spPr/>
      <dgm:t>
        <a:bodyPr/>
        <a:lstStyle/>
        <a:p>
          <a:endParaRPr lang="zh-TW" altLang="en-US"/>
        </a:p>
      </dgm:t>
    </dgm:pt>
    <dgm:pt modelId="{EE703043-9976-490F-AC43-BA1D5722C33F}" type="pres">
      <dgm:prSet presAssocID="{D92792E0-F234-4843-9B27-24B96319BAEE}" presName="rootText" presStyleLbl="node3" presStyleIdx="0" presStyleCnt="1">
        <dgm:presLayoutVars>
          <dgm:chPref val="3"/>
        </dgm:presLayoutVars>
      </dgm:prSet>
      <dgm:spPr/>
      <dgm:t>
        <a:bodyPr/>
        <a:lstStyle/>
        <a:p>
          <a:endParaRPr lang="zh-TW" altLang="en-US"/>
        </a:p>
      </dgm:t>
    </dgm:pt>
    <dgm:pt modelId="{12D1C31C-5BCA-45D8-B3C5-FEA24BF09D2B}" type="pres">
      <dgm:prSet presAssocID="{D92792E0-F234-4843-9B27-24B96319BAEE}" presName="rootConnector" presStyleLbl="node3" presStyleIdx="0" presStyleCnt="1"/>
      <dgm:spPr/>
      <dgm:t>
        <a:bodyPr/>
        <a:lstStyle/>
        <a:p>
          <a:endParaRPr lang="zh-TW" altLang="en-US"/>
        </a:p>
      </dgm:t>
    </dgm:pt>
    <dgm:pt modelId="{95392638-F917-40D5-A185-3A192CEBC15F}" type="pres">
      <dgm:prSet presAssocID="{D92792E0-F234-4843-9B27-24B96319BAEE}" presName="hierChild4" presStyleCnt="0"/>
      <dgm:spPr/>
      <dgm:t>
        <a:bodyPr/>
        <a:lstStyle/>
        <a:p>
          <a:endParaRPr lang="zh-TW" altLang="en-US"/>
        </a:p>
      </dgm:t>
    </dgm:pt>
    <dgm:pt modelId="{365A1D1F-A955-4648-91BC-F1E52E8FFE8A}" type="pres">
      <dgm:prSet presAssocID="{666E121D-7450-4387-9BBA-7E25C1B26C16}" presName="Name37" presStyleLbl="parChTrans1D4" presStyleIdx="0" presStyleCnt="16"/>
      <dgm:spPr/>
      <dgm:t>
        <a:bodyPr/>
        <a:lstStyle/>
        <a:p>
          <a:endParaRPr lang="zh-TW" altLang="en-US"/>
        </a:p>
      </dgm:t>
    </dgm:pt>
    <dgm:pt modelId="{E7203285-F703-4F00-8C22-128A57A452A3}" type="pres">
      <dgm:prSet presAssocID="{CC26F5CF-C9FF-4C0D-B4F7-305A123012A6}" presName="hierRoot2" presStyleCnt="0">
        <dgm:presLayoutVars>
          <dgm:hierBranch val="init"/>
        </dgm:presLayoutVars>
      </dgm:prSet>
      <dgm:spPr/>
      <dgm:t>
        <a:bodyPr/>
        <a:lstStyle/>
        <a:p>
          <a:endParaRPr lang="zh-TW" altLang="en-US"/>
        </a:p>
      </dgm:t>
    </dgm:pt>
    <dgm:pt modelId="{C7D19D19-5E99-4230-A216-3580002AC668}" type="pres">
      <dgm:prSet presAssocID="{CC26F5CF-C9FF-4C0D-B4F7-305A123012A6}" presName="rootComposite" presStyleCnt="0"/>
      <dgm:spPr/>
      <dgm:t>
        <a:bodyPr/>
        <a:lstStyle/>
        <a:p>
          <a:endParaRPr lang="zh-TW" altLang="en-US"/>
        </a:p>
      </dgm:t>
    </dgm:pt>
    <dgm:pt modelId="{256DB17D-2ECB-467E-BEC5-519943E25F3E}" type="pres">
      <dgm:prSet presAssocID="{CC26F5CF-C9FF-4C0D-B4F7-305A123012A6}" presName="rootText" presStyleLbl="node4" presStyleIdx="0" presStyleCnt="16">
        <dgm:presLayoutVars>
          <dgm:chPref val="3"/>
        </dgm:presLayoutVars>
      </dgm:prSet>
      <dgm:spPr/>
      <dgm:t>
        <a:bodyPr/>
        <a:lstStyle/>
        <a:p>
          <a:endParaRPr lang="zh-TW" altLang="en-US"/>
        </a:p>
      </dgm:t>
    </dgm:pt>
    <dgm:pt modelId="{8CA23006-84FE-4EF5-8332-EF54264F13A9}" type="pres">
      <dgm:prSet presAssocID="{CC26F5CF-C9FF-4C0D-B4F7-305A123012A6}" presName="rootConnector" presStyleLbl="node4" presStyleIdx="0" presStyleCnt="16"/>
      <dgm:spPr/>
      <dgm:t>
        <a:bodyPr/>
        <a:lstStyle/>
        <a:p>
          <a:endParaRPr lang="zh-TW" altLang="en-US"/>
        </a:p>
      </dgm:t>
    </dgm:pt>
    <dgm:pt modelId="{D5A4DF80-D965-403C-BABD-898E6C25BED8}" type="pres">
      <dgm:prSet presAssocID="{CC26F5CF-C9FF-4C0D-B4F7-305A123012A6}" presName="hierChild4" presStyleCnt="0"/>
      <dgm:spPr/>
      <dgm:t>
        <a:bodyPr/>
        <a:lstStyle/>
        <a:p>
          <a:endParaRPr lang="zh-TW" altLang="en-US"/>
        </a:p>
      </dgm:t>
    </dgm:pt>
    <dgm:pt modelId="{74EE0891-7F92-47FB-AF6B-004B42968076}" type="pres">
      <dgm:prSet presAssocID="{CC26F5CF-C9FF-4C0D-B4F7-305A123012A6}" presName="hierChild5" presStyleCnt="0"/>
      <dgm:spPr/>
      <dgm:t>
        <a:bodyPr/>
        <a:lstStyle/>
        <a:p>
          <a:endParaRPr lang="zh-TW" altLang="en-US"/>
        </a:p>
      </dgm:t>
    </dgm:pt>
    <dgm:pt modelId="{6E9C61CF-5AC8-4BFD-B8F7-1E935CF237C2}" type="pres">
      <dgm:prSet presAssocID="{6CC8C7B2-56FE-416D-B097-3D5498B4E270}" presName="Name37" presStyleLbl="parChTrans1D4" presStyleIdx="1" presStyleCnt="16"/>
      <dgm:spPr/>
      <dgm:t>
        <a:bodyPr/>
        <a:lstStyle/>
        <a:p>
          <a:endParaRPr lang="zh-TW" altLang="en-US"/>
        </a:p>
      </dgm:t>
    </dgm:pt>
    <dgm:pt modelId="{DB7E5735-91DA-448E-881A-E8C65B84FF92}" type="pres">
      <dgm:prSet presAssocID="{B8B0DB30-E62A-44AA-8BB7-5E58DA25AF82}" presName="hierRoot2" presStyleCnt="0">
        <dgm:presLayoutVars>
          <dgm:hierBranch val="init"/>
        </dgm:presLayoutVars>
      </dgm:prSet>
      <dgm:spPr/>
      <dgm:t>
        <a:bodyPr/>
        <a:lstStyle/>
        <a:p>
          <a:endParaRPr lang="zh-TW" altLang="en-US"/>
        </a:p>
      </dgm:t>
    </dgm:pt>
    <dgm:pt modelId="{72DA86ED-228B-4612-AF02-E96AD8071442}" type="pres">
      <dgm:prSet presAssocID="{B8B0DB30-E62A-44AA-8BB7-5E58DA25AF82}" presName="rootComposite" presStyleCnt="0"/>
      <dgm:spPr/>
      <dgm:t>
        <a:bodyPr/>
        <a:lstStyle/>
        <a:p>
          <a:endParaRPr lang="zh-TW" altLang="en-US"/>
        </a:p>
      </dgm:t>
    </dgm:pt>
    <dgm:pt modelId="{3FAABC5F-EDFF-4F90-A0E2-D58FC984F7C8}" type="pres">
      <dgm:prSet presAssocID="{B8B0DB30-E62A-44AA-8BB7-5E58DA25AF82}" presName="rootText" presStyleLbl="node4" presStyleIdx="1" presStyleCnt="16">
        <dgm:presLayoutVars>
          <dgm:chPref val="3"/>
        </dgm:presLayoutVars>
      </dgm:prSet>
      <dgm:spPr/>
      <dgm:t>
        <a:bodyPr/>
        <a:lstStyle/>
        <a:p>
          <a:endParaRPr lang="zh-TW" altLang="en-US"/>
        </a:p>
      </dgm:t>
    </dgm:pt>
    <dgm:pt modelId="{BDB0643A-4D69-4AD1-A2F7-B92FB18645DB}" type="pres">
      <dgm:prSet presAssocID="{B8B0DB30-E62A-44AA-8BB7-5E58DA25AF82}" presName="rootConnector" presStyleLbl="node4" presStyleIdx="1" presStyleCnt="16"/>
      <dgm:spPr/>
      <dgm:t>
        <a:bodyPr/>
        <a:lstStyle/>
        <a:p>
          <a:endParaRPr lang="zh-TW" altLang="en-US"/>
        </a:p>
      </dgm:t>
    </dgm:pt>
    <dgm:pt modelId="{67B51D64-C12B-42D3-8590-8A8B0B3FC4C3}" type="pres">
      <dgm:prSet presAssocID="{B8B0DB30-E62A-44AA-8BB7-5E58DA25AF82}" presName="hierChild4" presStyleCnt="0"/>
      <dgm:spPr/>
      <dgm:t>
        <a:bodyPr/>
        <a:lstStyle/>
        <a:p>
          <a:endParaRPr lang="zh-TW" altLang="en-US"/>
        </a:p>
      </dgm:t>
    </dgm:pt>
    <dgm:pt modelId="{8F6B90BA-0ED8-4377-BB26-3FED53595B38}" type="pres">
      <dgm:prSet presAssocID="{A01FDA96-D890-46E9-BBA0-85603AB3DF28}" presName="Name37" presStyleLbl="parChTrans1D4" presStyleIdx="2" presStyleCnt="16"/>
      <dgm:spPr/>
      <dgm:t>
        <a:bodyPr/>
        <a:lstStyle/>
        <a:p>
          <a:endParaRPr lang="zh-TW" altLang="en-US"/>
        </a:p>
      </dgm:t>
    </dgm:pt>
    <dgm:pt modelId="{7C0AC0F7-5C73-4B84-9DF1-390CEB0D1331}" type="pres">
      <dgm:prSet presAssocID="{967BB10D-72E3-4AAD-A2F5-3B70E2F8872A}" presName="hierRoot2" presStyleCnt="0">
        <dgm:presLayoutVars>
          <dgm:hierBranch val="init"/>
        </dgm:presLayoutVars>
      </dgm:prSet>
      <dgm:spPr/>
      <dgm:t>
        <a:bodyPr/>
        <a:lstStyle/>
        <a:p>
          <a:endParaRPr lang="zh-TW" altLang="en-US"/>
        </a:p>
      </dgm:t>
    </dgm:pt>
    <dgm:pt modelId="{AC61606F-E277-4869-9E78-BD0C48B5CB4B}" type="pres">
      <dgm:prSet presAssocID="{967BB10D-72E3-4AAD-A2F5-3B70E2F8872A}" presName="rootComposite" presStyleCnt="0"/>
      <dgm:spPr/>
      <dgm:t>
        <a:bodyPr/>
        <a:lstStyle/>
        <a:p>
          <a:endParaRPr lang="zh-TW" altLang="en-US"/>
        </a:p>
      </dgm:t>
    </dgm:pt>
    <dgm:pt modelId="{5EAE6D96-323B-4DC2-83C5-7CEF6EBE2759}" type="pres">
      <dgm:prSet presAssocID="{967BB10D-72E3-4AAD-A2F5-3B70E2F8872A}" presName="rootText" presStyleLbl="node4" presStyleIdx="2" presStyleCnt="16">
        <dgm:presLayoutVars>
          <dgm:chPref val="3"/>
        </dgm:presLayoutVars>
      </dgm:prSet>
      <dgm:spPr/>
      <dgm:t>
        <a:bodyPr/>
        <a:lstStyle/>
        <a:p>
          <a:endParaRPr lang="zh-TW" altLang="en-US"/>
        </a:p>
      </dgm:t>
    </dgm:pt>
    <dgm:pt modelId="{656B86BB-F361-48F5-936F-E2202C5B5B8A}" type="pres">
      <dgm:prSet presAssocID="{967BB10D-72E3-4AAD-A2F5-3B70E2F8872A}" presName="rootConnector" presStyleLbl="node4" presStyleIdx="2" presStyleCnt="16"/>
      <dgm:spPr/>
      <dgm:t>
        <a:bodyPr/>
        <a:lstStyle/>
        <a:p>
          <a:endParaRPr lang="zh-TW" altLang="en-US"/>
        </a:p>
      </dgm:t>
    </dgm:pt>
    <dgm:pt modelId="{2B30F2E3-15E7-4C7A-BA46-77EBB237E2F1}" type="pres">
      <dgm:prSet presAssocID="{967BB10D-72E3-4AAD-A2F5-3B70E2F8872A}" presName="hierChild4" presStyleCnt="0"/>
      <dgm:spPr/>
      <dgm:t>
        <a:bodyPr/>
        <a:lstStyle/>
        <a:p>
          <a:endParaRPr lang="zh-TW" altLang="en-US"/>
        </a:p>
      </dgm:t>
    </dgm:pt>
    <dgm:pt modelId="{F5350CF7-1770-4AD7-900B-93E480CECF8C}" type="pres">
      <dgm:prSet presAssocID="{967BB10D-72E3-4AAD-A2F5-3B70E2F8872A}" presName="hierChild5" presStyleCnt="0"/>
      <dgm:spPr/>
      <dgm:t>
        <a:bodyPr/>
        <a:lstStyle/>
        <a:p>
          <a:endParaRPr lang="zh-TW" altLang="en-US"/>
        </a:p>
      </dgm:t>
    </dgm:pt>
    <dgm:pt modelId="{AE9091F8-F829-4C3B-AF80-228CBB3BC6C2}" type="pres">
      <dgm:prSet presAssocID="{FB0D6239-E4FB-476B-A006-95DD8E785EC5}" presName="Name37" presStyleLbl="parChTrans1D4" presStyleIdx="3" presStyleCnt="16"/>
      <dgm:spPr/>
      <dgm:t>
        <a:bodyPr/>
        <a:lstStyle/>
        <a:p>
          <a:endParaRPr lang="zh-TW" altLang="en-US"/>
        </a:p>
      </dgm:t>
    </dgm:pt>
    <dgm:pt modelId="{CD982345-5D14-407E-B13F-482356CF0529}" type="pres">
      <dgm:prSet presAssocID="{E18DA3D2-A237-4C4F-BC36-1C115320DC4A}" presName="hierRoot2" presStyleCnt="0">
        <dgm:presLayoutVars>
          <dgm:hierBranch val="init"/>
        </dgm:presLayoutVars>
      </dgm:prSet>
      <dgm:spPr/>
      <dgm:t>
        <a:bodyPr/>
        <a:lstStyle/>
        <a:p>
          <a:endParaRPr lang="zh-TW" altLang="en-US"/>
        </a:p>
      </dgm:t>
    </dgm:pt>
    <dgm:pt modelId="{51A788B0-3210-476F-A802-9F42B79B194F}" type="pres">
      <dgm:prSet presAssocID="{E18DA3D2-A237-4C4F-BC36-1C115320DC4A}" presName="rootComposite" presStyleCnt="0"/>
      <dgm:spPr/>
      <dgm:t>
        <a:bodyPr/>
        <a:lstStyle/>
        <a:p>
          <a:endParaRPr lang="zh-TW" altLang="en-US"/>
        </a:p>
      </dgm:t>
    </dgm:pt>
    <dgm:pt modelId="{8F2A0CAD-47DE-4A47-9B7B-355B8DB3F98E}" type="pres">
      <dgm:prSet presAssocID="{E18DA3D2-A237-4C4F-BC36-1C115320DC4A}" presName="rootText" presStyleLbl="node4" presStyleIdx="3" presStyleCnt="16">
        <dgm:presLayoutVars>
          <dgm:chPref val="3"/>
        </dgm:presLayoutVars>
      </dgm:prSet>
      <dgm:spPr/>
      <dgm:t>
        <a:bodyPr/>
        <a:lstStyle/>
        <a:p>
          <a:endParaRPr lang="zh-TW" altLang="en-US"/>
        </a:p>
      </dgm:t>
    </dgm:pt>
    <dgm:pt modelId="{B8ACC515-8BF7-406B-8F2A-1F74CD11A117}" type="pres">
      <dgm:prSet presAssocID="{E18DA3D2-A237-4C4F-BC36-1C115320DC4A}" presName="rootConnector" presStyleLbl="node4" presStyleIdx="3" presStyleCnt="16"/>
      <dgm:spPr/>
      <dgm:t>
        <a:bodyPr/>
        <a:lstStyle/>
        <a:p>
          <a:endParaRPr lang="zh-TW" altLang="en-US"/>
        </a:p>
      </dgm:t>
    </dgm:pt>
    <dgm:pt modelId="{44D37F68-2BA4-4493-B373-6F5B58C25FEC}" type="pres">
      <dgm:prSet presAssocID="{E18DA3D2-A237-4C4F-BC36-1C115320DC4A}" presName="hierChild4" presStyleCnt="0"/>
      <dgm:spPr/>
      <dgm:t>
        <a:bodyPr/>
        <a:lstStyle/>
        <a:p>
          <a:endParaRPr lang="zh-TW" altLang="en-US"/>
        </a:p>
      </dgm:t>
    </dgm:pt>
    <dgm:pt modelId="{FA205729-3E3D-42A0-97CB-DEE9829A1015}" type="pres">
      <dgm:prSet presAssocID="{E18DA3D2-A237-4C4F-BC36-1C115320DC4A}" presName="hierChild5" presStyleCnt="0"/>
      <dgm:spPr/>
      <dgm:t>
        <a:bodyPr/>
        <a:lstStyle/>
        <a:p>
          <a:endParaRPr lang="zh-TW" altLang="en-US"/>
        </a:p>
      </dgm:t>
    </dgm:pt>
    <dgm:pt modelId="{5E6CEF6B-62F9-4F69-ABB5-F2F5499947A6}" type="pres">
      <dgm:prSet presAssocID="{ABDEE3C7-C746-4E19-9705-1A2309E25182}" presName="Name37" presStyleLbl="parChTrans1D4" presStyleIdx="4" presStyleCnt="16"/>
      <dgm:spPr/>
      <dgm:t>
        <a:bodyPr/>
        <a:lstStyle/>
        <a:p>
          <a:endParaRPr lang="zh-TW" altLang="en-US"/>
        </a:p>
      </dgm:t>
    </dgm:pt>
    <dgm:pt modelId="{FC500FEF-CF9B-4BC9-8E96-3F9B1181DF7D}" type="pres">
      <dgm:prSet presAssocID="{C6B699CB-A53A-4296-AA9F-E95D7CDCC42F}" presName="hierRoot2" presStyleCnt="0">
        <dgm:presLayoutVars>
          <dgm:hierBranch val="init"/>
        </dgm:presLayoutVars>
      </dgm:prSet>
      <dgm:spPr/>
      <dgm:t>
        <a:bodyPr/>
        <a:lstStyle/>
        <a:p>
          <a:endParaRPr lang="zh-TW" altLang="en-US"/>
        </a:p>
      </dgm:t>
    </dgm:pt>
    <dgm:pt modelId="{78A3B287-C435-49CD-9827-9DDC4BB13E1A}" type="pres">
      <dgm:prSet presAssocID="{C6B699CB-A53A-4296-AA9F-E95D7CDCC42F}" presName="rootComposite" presStyleCnt="0"/>
      <dgm:spPr/>
      <dgm:t>
        <a:bodyPr/>
        <a:lstStyle/>
        <a:p>
          <a:endParaRPr lang="zh-TW" altLang="en-US"/>
        </a:p>
      </dgm:t>
    </dgm:pt>
    <dgm:pt modelId="{96FF7640-0FC6-483D-9D98-CFF269F7E7A7}" type="pres">
      <dgm:prSet presAssocID="{C6B699CB-A53A-4296-AA9F-E95D7CDCC42F}" presName="rootText" presStyleLbl="node4" presStyleIdx="4" presStyleCnt="16">
        <dgm:presLayoutVars>
          <dgm:chPref val="3"/>
        </dgm:presLayoutVars>
      </dgm:prSet>
      <dgm:spPr/>
      <dgm:t>
        <a:bodyPr/>
        <a:lstStyle/>
        <a:p>
          <a:endParaRPr lang="zh-TW" altLang="en-US"/>
        </a:p>
      </dgm:t>
    </dgm:pt>
    <dgm:pt modelId="{75D26628-42D3-420D-BDBD-3FBCA6F3A33B}" type="pres">
      <dgm:prSet presAssocID="{C6B699CB-A53A-4296-AA9F-E95D7CDCC42F}" presName="rootConnector" presStyleLbl="node4" presStyleIdx="4" presStyleCnt="16"/>
      <dgm:spPr/>
      <dgm:t>
        <a:bodyPr/>
        <a:lstStyle/>
        <a:p>
          <a:endParaRPr lang="zh-TW" altLang="en-US"/>
        </a:p>
      </dgm:t>
    </dgm:pt>
    <dgm:pt modelId="{8A841211-D631-420A-BF22-4584A0A3E45C}" type="pres">
      <dgm:prSet presAssocID="{C6B699CB-A53A-4296-AA9F-E95D7CDCC42F}" presName="hierChild4" presStyleCnt="0"/>
      <dgm:spPr/>
      <dgm:t>
        <a:bodyPr/>
        <a:lstStyle/>
        <a:p>
          <a:endParaRPr lang="zh-TW" altLang="en-US"/>
        </a:p>
      </dgm:t>
    </dgm:pt>
    <dgm:pt modelId="{CF2FCC06-5D2A-4CBB-995F-81A74FC5ED4F}" type="pres">
      <dgm:prSet presAssocID="{C6B699CB-A53A-4296-AA9F-E95D7CDCC42F}" presName="hierChild5" presStyleCnt="0"/>
      <dgm:spPr/>
      <dgm:t>
        <a:bodyPr/>
        <a:lstStyle/>
        <a:p>
          <a:endParaRPr lang="zh-TW" altLang="en-US"/>
        </a:p>
      </dgm:t>
    </dgm:pt>
    <dgm:pt modelId="{FDD4FF3C-36FD-46AD-8590-D9303A8C0612}" type="pres">
      <dgm:prSet presAssocID="{4750A944-FF44-4859-BEEE-31E64AE22F9C}" presName="Name37" presStyleLbl="parChTrans1D4" presStyleIdx="5" presStyleCnt="16"/>
      <dgm:spPr/>
      <dgm:t>
        <a:bodyPr/>
        <a:lstStyle/>
        <a:p>
          <a:endParaRPr lang="zh-TW" altLang="en-US"/>
        </a:p>
      </dgm:t>
    </dgm:pt>
    <dgm:pt modelId="{804EFDA0-25C7-4BE0-A174-CFEB0FA268A7}" type="pres">
      <dgm:prSet presAssocID="{3FF2653B-C2E6-46C4-AA46-68081125D03B}" presName="hierRoot2" presStyleCnt="0">
        <dgm:presLayoutVars>
          <dgm:hierBranch val="init"/>
        </dgm:presLayoutVars>
      </dgm:prSet>
      <dgm:spPr/>
      <dgm:t>
        <a:bodyPr/>
        <a:lstStyle/>
        <a:p>
          <a:endParaRPr lang="zh-TW" altLang="en-US"/>
        </a:p>
      </dgm:t>
    </dgm:pt>
    <dgm:pt modelId="{99275314-18FE-47E7-9214-D622F290C878}" type="pres">
      <dgm:prSet presAssocID="{3FF2653B-C2E6-46C4-AA46-68081125D03B}" presName="rootComposite" presStyleCnt="0"/>
      <dgm:spPr/>
      <dgm:t>
        <a:bodyPr/>
        <a:lstStyle/>
        <a:p>
          <a:endParaRPr lang="zh-TW" altLang="en-US"/>
        </a:p>
      </dgm:t>
    </dgm:pt>
    <dgm:pt modelId="{F39C3C4D-1BC5-490B-98C6-F3CA34E39B22}" type="pres">
      <dgm:prSet presAssocID="{3FF2653B-C2E6-46C4-AA46-68081125D03B}" presName="rootText" presStyleLbl="node4" presStyleIdx="5" presStyleCnt="16">
        <dgm:presLayoutVars>
          <dgm:chPref val="3"/>
        </dgm:presLayoutVars>
      </dgm:prSet>
      <dgm:spPr/>
      <dgm:t>
        <a:bodyPr/>
        <a:lstStyle/>
        <a:p>
          <a:endParaRPr lang="zh-TW" altLang="en-US"/>
        </a:p>
      </dgm:t>
    </dgm:pt>
    <dgm:pt modelId="{4210B76C-2A85-4868-B586-F3B9DD954A0C}" type="pres">
      <dgm:prSet presAssocID="{3FF2653B-C2E6-46C4-AA46-68081125D03B}" presName="rootConnector" presStyleLbl="node4" presStyleIdx="5" presStyleCnt="16"/>
      <dgm:spPr/>
      <dgm:t>
        <a:bodyPr/>
        <a:lstStyle/>
        <a:p>
          <a:endParaRPr lang="zh-TW" altLang="en-US"/>
        </a:p>
      </dgm:t>
    </dgm:pt>
    <dgm:pt modelId="{54BFC2C1-D55F-4F36-8484-F8418B44C2B8}" type="pres">
      <dgm:prSet presAssocID="{3FF2653B-C2E6-46C4-AA46-68081125D03B}" presName="hierChild4" presStyleCnt="0"/>
      <dgm:spPr/>
      <dgm:t>
        <a:bodyPr/>
        <a:lstStyle/>
        <a:p>
          <a:endParaRPr lang="zh-TW" altLang="en-US"/>
        </a:p>
      </dgm:t>
    </dgm:pt>
    <dgm:pt modelId="{D99EB93E-871F-426D-B3A6-485A7099AA70}" type="pres">
      <dgm:prSet presAssocID="{3FF2653B-C2E6-46C4-AA46-68081125D03B}" presName="hierChild5" presStyleCnt="0"/>
      <dgm:spPr/>
      <dgm:t>
        <a:bodyPr/>
        <a:lstStyle/>
        <a:p>
          <a:endParaRPr lang="zh-TW" altLang="en-US"/>
        </a:p>
      </dgm:t>
    </dgm:pt>
    <dgm:pt modelId="{42AE30A7-025A-405B-84FA-4F525E4C7097}" type="pres">
      <dgm:prSet presAssocID="{B8B0DB30-E62A-44AA-8BB7-5E58DA25AF82}" presName="hierChild5" presStyleCnt="0"/>
      <dgm:spPr/>
      <dgm:t>
        <a:bodyPr/>
        <a:lstStyle/>
        <a:p>
          <a:endParaRPr lang="zh-TW" altLang="en-US"/>
        </a:p>
      </dgm:t>
    </dgm:pt>
    <dgm:pt modelId="{A73C4FC7-2A92-469C-812B-588B7CC00859}" type="pres">
      <dgm:prSet presAssocID="{7CE78DF3-3F15-4115-B6AC-E171CC309367}" presName="Name37" presStyleLbl="parChTrans1D4" presStyleIdx="6" presStyleCnt="16"/>
      <dgm:spPr/>
      <dgm:t>
        <a:bodyPr/>
        <a:lstStyle/>
        <a:p>
          <a:endParaRPr lang="zh-TW" altLang="en-US"/>
        </a:p>
      </dgm:t>
    </dgm:pt>
    <dgm:pt modelId="{2695F646-0E73-4227-8C7D-E781D71A6310}" type="pres">
      <dgm:prSet presAssocID="{CC344901-D8F5-4115-94F0-F41FBF3DE7C2}" presName="hierRoot2" presStyleCnt="0">
        <dgm:presLayoutVars>
          <dgm:hierBranch val="init"/>
        </dgm:presLayoutVars>
      </dgm:prSet>
      <dgm:spPr/>
      <dgm:t>
        <a:bodyPr/>
        <a:lstStyle/>
        <a:p>
          <a:endParaRPr lang="zh-TW" altLang="en-US"/>
        </a:p>
      </dgm:t>
    </dgm:pt>
    <dgm:pt modelId="{A8A1AB82-DD1D-4B80-8A07-399EE0FF07D5}" type="pres">
      <dgm:prSet presAssocID="{CC344901-D8F5-4115-94F0-F41FBF3DE7C2}" presName="rootComposite" presStyleCnt="0"/>
      <dgm:spPr/>
      <dgm:t>
        <a:bodyPr/>
        <a:lstStyle/>
        <a:p>
          <a:endParaRPr lang="zh-TW" altLang="en-US"/>
        </a:p>
      </dgm:t>
    </dgm:pt>
    <dgm:pt modelId="{28200A2A-B925-4922-B13B-103D077E9E4C}" type="pres">
      <dgm:prSet presAssocID="{CC344901-D8F5-4115-94F0-F41FBF3DE7C2}" presName="rootText" presStyleLbl="node4" presStyleIdx="6" presStyleCnt="16">
        <dgm:presLayoutVars>
          <dgm:chPref val="3"/>
        </dgm:presLayoutVars>
      </dgm:prSet>
      <dgm:spPr/>
      <dgm:t>
        <a:bodyPr/>
        <a:lstStyle/>
        <a:p>
          <a:endParaRPr lang="zh-TW" altLang="en-US"/>
        </a:p>
      </dgm:t>
    </dgm:pt>
    <dgm:pt modelId="{403FFC2C-3060-4358-94E3-DDC91E77BB81}" type="pres">
      <dgm:prSet presAssocID="{CC344901-D8F5-4115-94F0-F41FBF3DE7C2}" presName="rootConnector" presStyleLbl="node4" presStyleIdx="6" presStyleCnt="16"/>
      <dgm:spPr/>
      <dgm:t>
        <a:bodyPr/>
        <a:lstStyle/>
        <a:p>
          <a:endParaRPr lang="zh-TW" altLang="en-US"/>
        </a:p>
      </dgm:t>
    </dgm:pt>
    <dgm:pt modelId="{FCA33625-03F8-4FDF-B986-E0258EC25402}" type="pres">
      <dgm:prSet presAssocID="{CC344901-D8F5-4115-94F0-F41FBF3DE7C2}" presName="hierChild4" presStyleCnt="0"/>
      <dgm:spPr/>
      <dgm:t>
        <a:bodyPr/>
        <a:lstStyle/>
        <a:p>
          <a:endParaRPr lang="zh-TW" altLang="en-US"/>
        </a:p>
      </dgm:t>
    </dgm:pt>
    <dgm:pt modelId="{EE24661B-76AA-4C61-8549-15D6D7D8C4A3}" type="pres">
      <dgm:prSet presAssocID="{30EB1ED3-F2B6-46F5-86C9-0C914B660BEA}" presName="Name37" presStyleLbl="parChTrans1D4" presStyleIdx="7" presStyleCnt="16"/>
      <dgm:spPr/>
      <dgm:t>
        <a:bodyPr/>
        <a:lstStyle/>
        <a:p>
          <a:endParaRPr lang="zh-TW" altLang="en-US"/>
        </a:p>
      </dgm:t>
    </dgm:pt>
    <dgm:pt modelId="{FEF8247C-F685-4F61-A209-79BCEA65789A}" type="pres">
      <dgm:prSet presAssocID="{82C96579-E123-4219-9E59-6592116548CA}" presName="hierRoot2" presStyleCnt="0">
        <dgm:presLayoutVars>
          <dgm:hierBranch val="init"/>
        </dgm:presLayoutVars>
      </dgm:prSet>
      <dgm:spPr/>
      <dgm:t>
        <a:bodyPr/>
        <a:lstStyle/>
        <a:p>
          <a:endParaRPr lang="zh-TW" altLang="en-US"/>
        </a:p>
      </dgm:t>
    </dgm:pt>
    <dgm:pt modelId="{3648D125-A2B4-4FB6-B982-8AC224014FC0}" type="pres">
      <dgm:prSet presAssocID="{82C96579-E123-4219-9E59-6592116548CA}" presName="rootComposite" presStyleCnt="0"/>
      <dgm:spPr/>
      <dgm:t>
        <a:bodyPr/>
        <a:lstStyle/>
        <a:p>
          <a:endParaRPr lang="zh-TW" altLang="en-US"/>
        </a:p>
      </dgm:t>
    </dgm:pt>
    <dgm:pt modelId="{B4A24155-1337-4C7E-8954-07243C45D625}" type="pres">
      <dgm:prSet presAssocID="{82C96579-E123-4219-9E59-6592116548CA}" presName="rootText" presStyleLbl="node4" presStyleIdx="7" presStyleCnt="16">
        <dgm:presLayoutVars>
          <dgm:chPref val="3"/>
        </dgm:presLayoutVars>
      </dgm:prSet>
      <dgm:spPr/>
      <dgm:t>
        <a:bodyPr/>
        <a:lstStyle/>
        <a:p>
          <a:endParaRPr lang="zh-TW" altLang="en-US"/>
        </a:p>
      </dgm:t>
    </dgm:pt>
    <dgm:pt modelId="{455718BE-24EA-4678-96B7-CF8B121604FF}" type="pres">
      <dgm:prSet presAssocID="{82C96579-E123-4219-9E59-6592116548CA}" presName="rootConnector" presStyleLbl="node4" presStyleIdx="7" presStyleCnt="16"/>
      <dgm:spPr/>
      <dgm:t>
        <a:bodyPr/>
        <a:lstStyle/>
        <a:p>
          <a:endParaRPr lang="zh-TW" altLang="en-US"/>
        </a:p>
      </dgm:t>
    </dgm:pt>
    <dgm:pt modelId="{0DA8E46A-DB24-41FD-B5E4-19E5EBF50745}" type="pres">
      <dgm:prSet presAssocID="{82C96579-E123-4219-9E59-6592116548CA}" presName="hierChild4" presStyleCnt="0"/>
      <dgm:spPr/>
      <dgm:t>
        <a:bodyPr/>
        <a:lstStyle/>
        <a:p>
          <a:endParaRPr lang="zh-TW" altLang="en-US"/>
        </a:p>
      </dgm:t>
    </dgm:pt>
    <dgm:pt modelId="{2C7BE6D6-DD4D-490F-A4F8-613456A99746}" type="pres">
      <dgm:prSet presAssocID="{82C96579-E123-4219-9E59-6592116548CA}" presName="hierChild5" presStyleCnt="0"/>
      <dgm:spPr/>
      <dgm:t>
        <a:bodyPr/>
        <a:lstStyle/>
        <a:p>
          <a:endParaRPr lang="zh-TW" altLang="en-US"/>
        </a:p>
      </dgm:t>
    </dgm:pt>
    <dgm:pt modelId="{3CB115F9-99D9-44B8-82B9-1F520258B7C0}" type="pres">
      <dgm:prSet presAssocID="{CC344901-D8F5-4115-94F0-F41FBF3DE7C2}" presName="hierChild5" presStyleCnt="0"/>
      <dgm:spPr/>
      <dgm:t>
        <a:bodyPr/>
        <a:lstStyle/>
        <a:p>
          <a:endParaRPr lang="zh-TW" altLang="en-US"/>
        </a:p>
      </dgm:t>
    </dgm:pt>
    <dgm:pt modelId="{EDAD07AC-44FE-4386-959F-2B80026556FE}" type="pres">
      <dgm:prSet presAssocID="{D1C10C79-AA55-472B-B1D9-304145D4BAA4}" presName="Name37" presStyleLbl="parChTrans1D4" presStyleIdx="8" presStyleCnt="16"/>
      <dgm:spPr/>
      <dgm:t>
        <a:bodyPr/>
        <a:lstStyle/>
        <a:p>
          <a:endParaRPr lang="zh-TW" altLang="en-US"/>
        </a:p>
      </dgm:t>
    </dgm:pt>
    <dgm:pt modelId="{8B76F719-C6DA-4CA2-AB02-5B55B6D3216E}" type="pres">
      <dgm:prSet presAssocID="{FD4EB8E8-7181-4CC6-B07D-B14AB069055E}" presName="hierRoot2" presStyleCnt="0">
        <dgm:presLayoutVars>
          <dgm:hierBranch val="init"/>
        </dgm:presLayoutVars>
      </dgm:prSet>
      <dgm:spPr/>
      <dgm:t>
        <a:bodyPr/>
        <a:lstStyle/>
        <a:p>
          <a:endParaRPr lang="zh-TW" altLang="en-US"/>
        </a:p>
      </dgm:t>
    </dgm:pt>
    <dgm:pt modelId="{0821F5CB-F522-4298-99B0-8D65EE055A97}" type="pres">
      <dgm:prSet presAssocID="{FD4EB8E8-7181-4CC6-B07D-B14AB069055E}" presName="rootComposite" presStyleCnt="0"/>
      <dgm:spPr/>
      <dgm:t>
        <a:bodyPr/>
        <a:lstStyle/>
        <a:p>
          <a:endParaRPr lang="zh-TW" altLang="en-US"/>
        </a:p>
      </dgm:t>
    </dgm:pt>
    <dgm:pt modelId="{E032116A-6249-4668-AE42-069C2D3D0DD1}" type="pres">
      <dgm:prSet presAssocID="{FD4EB8E8-7181-4CC6-B07D-B14AB069055E}" presName="rootText" presStyleLbl="node4" presStyleIdx="8" presStyleCnt="16">
        <dgm:presLayoutVars>
          <dgm:chPref val="3"/>
        </dgm:presLayoutVars>
      </dgm:prSet>
      <dgm:spPr/>
      <dgm:t>
        <a:bodyPr/>
        <a:lstStyle/>
        <a:p>
          <a:endParaRPr lang="zh-TW" altLang="en-US"/>
        </a:p>
      </dgm:t>
    </dgm:pt>
    <dgm:pt modelId="{E077AE0D-41AF-4B6E-9830-928DBB48F291}" type="pres">
      <dgm:prSet presAssocID="{FD4EB8E8-7181-4CC6-B07D-B14AB069055E}" presName="rootConnector" presStyleLbl="node4" presStyleIdx="8" presStyleCnt="16"/>
      <dgm:spPr/>
      <dgm:t>
        <a:bodyPr/>
        <a:lstStyle/>
        <a:p>
          <a:endParaRPr lang="zh-TW" altLang="en-US"/>
        </a:p>
      </dgm:t>
    </dgm:pt>
    <dgm:pt modelId="{F81A7E2A-A8C0-4C54-A995-C7FC45E49D04}" type="pres">
      <dgm:prSet presAssocID="{FD4EB8E8-7181-4CC6-B07D-B14AB069055E}" presName="hierChild4" presStyleCnt="0"/>
      <dgm:spPr/>
      <dgm:t>
        <a:bodyPr/>
        <a:lstStyle/>
        <a:p>
          <a:endParaRPr lang="zh-TW" altLang="en-US"/>
        </a:p>
      </dgm:t>
    </dgm:pt>
    <dgm:pt modelId="{8CFE96F6-C43A-4C24-BE98-D14F6CCD56F3}" type="pres">
      <dgm:prSet presAssocID="{51381894-46C2-4CEF-BB89-3C74974E76EA}" presName="Name37" presStyleLbl="parChTrans1D4" presStyleIdx="9" presStyleCnt="16"/>
      <dgm:spPr/>
      <dgm:t>
        <a:bodyPr/>
        <a:lstStyle/>
        <a:p>
          <a:endParaRPr lang="zh-TW" altLang="en-US"/>
        </a:p>
      </dgm:t>
    </dgm:pt>
    <dgm:pt modelId="{04351C68-5855-4492-ACD5-AED13CF90179}" type="pres">
      <dgm:prSet presAssocID="{8F64798E-432D-41C6-8A43-CFA05D79718C}" presName="hierRoot2" presStyleCnt="0">
        <dgm:presLayoutVars>
          <dgm:hierBranch val="init"/>
        </dgm:presLayoutVars>
      </dgm:prSet>
      <dgm:spPr/>
      <dgm:t>
        <a:bodyPr/>
        <a:lstStyle/>
        <a:p>
          <a:endParaRPr lang="zh-TW" altLang="en-US"/>
        </a:p>
      </dgm:t>
    </dgm:pt>
    <dgm:pt modelId="{1F8005AA-76BC-4EB8-BDDE-398029C1C455}" type="pres">
      <dgm:prSet presAssocID="{8F64798E-432D-41C6-8A43-CFA05D79718C}" presName="rootComposite" presStyleCnt="0"/>
      <dgm:spPr/>
      <dgm:t>
        <a:bodyPr/>
        <a:lstStyle/>
        <a:p>
          <a:endParaRPr lang="zh-TW" altLang="en-US"/>
        </a:p>
      </dgm:t>
    </dgm:pt>
    <dgm:pt modelId="{69BAC0ED-A1C5-4B30-A206-8AFF675039F0}" type="pres">
      <dgm:prSet presAssocID="{8F64798E-432D-41C6-8A43-CFA05D79718C}" presName="rootText" presStyleLbl="node4" presStyleIdx="9" presStyleCnt="16">
        <dgm:presLayoutVars>
          <dgm:chPref val="3"/>
        </dgm:presLayoutVars>
      </dgm:prSet>
      <dgm:spPr/>
      <dgm:t>
        <a:bodyPr/>
        <a:lstStyle/>
        <a:p>
          <a:endParaRPr lang="zh-TW" altLang="en-US"/>
        </a:p>
      </dgm:t>
    </dgm:pt>
    <dgm:pt modelId="{0BB6F6CD-4A4C-4ECE-A539-57F1C515FC30}" type="pres">
      <dgm:prSet presAssocID="{8F64798E-432D-41C6-8A43-CFA05D79718C}" presName="rootConnector" presStyleLbl="node4" presStyleIdx="9" presStyleCnt="16"/>
      <dgm:spPr/>
      <dgm:t>
        <a:bodyPr/>
        <a:lstStyle/>
        <a:p>
          <a:endParaRPr lang="zh-TW" altLang="en-US"/>
        </a:p>
      </dgm:t>
    </dgm:pt>
    <dgm:pt modelId="{395C22B9-6146-49EB-9D52-04CE5BC053FB}" type="pres">
      <dgm:prSet presAssocID="{8F64798E-432D-41C6-8A43-CFA05D79718C}" presName="hierChild4" presStyleCnt="0"/>
      <dgm:spPr/>
      <dgm:t>
        <a:bodyPr/>
        <a:lstStyle/>
        <a:p>
          <a:endParaRPr lang="zh-TW" altLang="en-US"/>
        </a:p>
      </dgm:t>
    </dgm:pt>
    <dgm:pt modelId="{E183EF33-2D9B-483A-A9CE-329CE5973604}" type="pres">
      <dgm:prSet presAssocID="{8F64798E-432D-41C6-8A43-CFA05D79718C}" presName="hierChild5" presStyleCnt="0"/>
      <dgm:spPr/>
      <dgm:t>
        <a:bodyPr/>
        <a:lstStyle/>
        <a:p>
          <a:endParaRPr lang="zh-TW" altLang="en-US"/>
        </a:p>
      </dgm:t>
    </dgm:pt>
    <dgm:pt modelId="{6E829E28-CCC7-4944-B732-A08222944B5F}" type="pres">
      <dgm:prSet presAssocID="{FD4EB8E8-7181-4CC6-B07D-B14AB069055E}" presName="hierChild5" presStyleCnt="0"/>
      <dgm:spPr/>
      <dgm:t>
        <a:bodyPr/>
        <a:lstStyle/>
        <a:p>
          <a:endParaRPr lang="zh-TW" altLang="en-US"/>
        </a:p>
      </dgm:t>
    </dgm:pt>
    <dgm:pt modelId="{F1CE3C62-B8FB-47DE-AE5B-562140D2423F}" type="pres">
      <dgm:prSet presAssocID="{0324A2D1-44D7-4C46-ADA9-5F0A6966480D}" presName="Name37" presStyleLbl="parChTrans1D4" presStyleIdx="10" presStyleCnt="16"/>
      <dgm:spPr/>
      <dgm:t>
        <a:bodyPr/>
        <a:lstStyle/>
        <a:p>
          <a:endParaRPr lang="zh-TW" altLang="en-US"/>
        </a:p>
      </dgm:t>
    </dgm:pt>
    <dgm:pt modelId="{538141A6-27C1-4B73-90D2-D61B001F1610}" type="pres">
      <dgm:prSet presAssocID="{E9DF1082-83F4-4A16-A3EA-0ADEFCE39536}" presName="hierRoot2" presStyleCnt="0">
        <dgm:presLayoutVars>
          <dgm:hierBranch val="init"/>
        </dgm:presLayoutVars>
      </dgm:prSet>
      <dgm:spPr/>
      <dgm:t>
        <a:bodyPr/>
        <a:lstStyle/>
        <a:p>
          <a:endParaRPr lang="zh-TW" altLang="en-US"/>
        </a:p>
      </dgm:t>
    </dgm:pt>
    <dgm:pt modelId="{D02218F4-6529-4C10-A816-C18E4481ADBD}" type="pres">
      <dgm:prSet presAssocID="{E9DF1082-83F4-4A16-A3EA-0ADEFCE39536}" presName="rootComposite" presStyleCnt="0"/>
      <dgm:spPr/>
      <dgm:t>
        <a:bodyPr/>
        <a:lstStyle/>
        <a:p>
          <a:endParaRPr lang="zh-TW" altLang="en-US"/>
        </a:p>
      </dgm:t>
    </dgm:pt>
    <dgm:pt modelId="{FAF44857-DC77-4706-A50B-2BF0CBC9513B}" type="pres">
      <dgm:prSet presAssocID="{E9DF1082-83F4-4A16-A3EA-0ADEFCE39536}" presName="rootText" presStyleLbl="node4" presStyleIdx="10" presStyleCnt="16">
        <dgm:presLayoutVars>
          <dgm:chPref val="3"/>
        </dgm:presLayoutVars>
      </dgm:prSet>
      <dgm:spPr/>
      <dgm:t>
        <a:bodyPr/>
        <a:lstStyle/>
        <a:p>
          <a:endParaRPr lang="zh-TW" altLang="en-US"/>
        </a:p>
      </dgm:t>
    </dgm:pt>
    <dgm:pt modelId="{33B300E6-2F5F-4AC8-A90A-D83D79A785B8}" type="pres">
      <dgm:prSet presAssocID="{E9DF1082-83F4-4A16-A3EA-0ADEFCE39536}" presName="rootConnector" presStyleLbl="node4" presStyleIdx="10" presStyleCnt="16"/>
      <dgm:spPr/>
      <dgm:t>
        <a:bodyPr/>
        <a:lstStyle/>
        <a:p>
          <a:endParaRPr lang="zh-TW" altLang="en-US"/>
        </a:p>
      </dgm:t>
    </dgm:pt>
    <dgm:pt modelId="{937B90A6-3878-48BB-9A63-18288D76FE66}" type="pres">
      <dgm:prSet presAssocID="{E9DF1082-83F4-4A16-A3EA-0ADEFCE39536}" presName="hierChild4" presStyleCnt="0"/>
      <dgm:spPr/>
      <dgm:t>
        <a:bodyPr/>
        <a:lstStyle/>
        <a:p>
          <a:endParaRPr lang="zh-TW" altLang="en-US"/>
        </a:p>
      </dgm:t>
    </dgm:pt>
    <dgm:pt modelId="{6761D372-0DAC-457D-B9FA-EDE9D6A25010}" type="pres">
      <dgm:prSet presAssocID="{96B215E1-68C3-4C57-B4F3-FE1664B76818}" presName="Name37" presStyleLbl="parChTrans1D4" presStyleIdx="11" presStyleCnt="16"/>
      <dgm:spPr/>
      <dgm:t>
        <a:bodyPr/>
        <a:lstStyle/>
        <a:p>
          <a:endParaRPr lang="zh-TW" altLang="en-US"/>
        </a:p>
      </dgm:t>
    </dgm:pt>
    <dgm:pt modelId="{1A93013D-0A3E-46BC-A894-1C0DBC2C3351}" type="pres">
      <dgm:prSet presAssocID="{8349FB4F-4A35-4C51-9843-44F4564C3D12}" presName="hierRoot2" presStyleCnt="0">
        <dgm:presLayoutVars>
          <dgm:hierBranch val="init"/>
        </dgm:presLayoutVars>
      </dgm:prSet>
      <dgm:spPr/>
      <dgm:t>
        <a:bodyPr/>
        <a:lstStyle/>
        <a:p>
          <a:endParaRPr lang="zh-TW" altLang="en-US"/>
        </a:p>
      </dgm:t>
    </dgm:pt>
    <dgm:pt modelId="{1C65D67C-8F42-41E2-9F0B-2624A91DB071}" type="pres">
      <dgm:prSet presAssocID="{8349FB4F-4A35-4C51-9843-44F4564C3D12}" presName="rootComposite" presStyleCnt="0"/>
      <dgm:spPr/>
      <dgm:t>
        <a:bodyPr/>
        <a:lstStyle/>
        <a:p>
          <a:endParaRPr lang="zh-TW" altLang="en-US"/>
        </a:p>
      </dgm:t>
    </dgm:pt>
    <dgm:pt modelId="{55F18939-E11A-4017-B8A8-61A338756466}" type="pres">
      <dgm:prSet presAssocID="{8349FB4F-4A35-4C51-9843-44F4564C3D12}" presName="rootText" presStyleLbl="node4" presStyleIdx="11" presStyleCnt="16">
        <dgm:presLayoutVars>
          <dgm:chPref val="3"/>
        </dgm:presLayoutVars>
      </dgm:prSet>
      <dgm:spPr/>
      <dgm:t>
        <a:bodyPr/>
        <a:lstStyle/>
        <a:p>
          <a:endParaRPr lang="zh-TW" altLang="en-US"/>
        </a:p>
      </dgm:t>
    </dgm:pt>
    <dgm:pt modelId="{0AAEF401-ECEC-44E8-ADB8-AC28CD7826CC}" type="pres">
      <dgm:prSet presAssocID="{8349FB4F-4A35-4C51-9843-44F4564C3D12}" presName="rootConnector" presStyleLbl="node4" presStyleIdx="11" presStyleCnt="16"/>
      <dgm:spPr/>
      <dgm:t>
        <a:bodyPr/>
        <a:lstStyle/>
        <a:p>
          <a:endParaRPr lang="zh-TW" altLang="en-US"/>
        </a:p>
      </dgm:t>
    </dgm:pt>
    <dgm:pt modelId="{61294E35-DC58-4B1E-8494-0FCE59DE2BEC}" type="pres">
      <dgm:prSet presAssocID="{8349FB4F-4A35-4C51-9843-44F4564C3D12}" presName="hierChild4" presStyleCnt="0"/>
      <dgm:spPr/>
      <dgm:t>
        <a:bodyPr/>
        <a:lstStyle/>
        <a:p>
          <a:endParaRPr lang="zh-TW" altLang="en-US"/>
        </a:p>
      </dgm:t>
    </dgm:pt>
    <dgm:pt modelId="{D04E7B9F-13A3-432E-B3E9-F9F5DEADC059}" type="pres">
      <dgm:prSet presAssocID="{8349FB4F-4A35-4C51-9843-44F4564C3D12}" presName="hierChild5" presStyleCnt="0"/>
      <dgm:spPr/>
      <dgm:t>
        <a:bodyPr/>
        <a:lstStyle/>
        <a:p>
          <a:endParaRPr lang="zh-TW" altLang="en-US"/>
        </a:p>
      </dgm:t>
    </dgm:pt>
    <dgm:pt modelId="{9C0D927F-8E67-4326-92E4-E32A17AC9CE1}" type="pres">
      <dgm:prSet presAssocID="{E9DF1082-83F4-4A16-A3EA-0ADEFCE39536}" presName="hierChild5" presStyleCnt="0"/>
      <dgm:spPr/>
      <dgm:t>
        <a:bodyPr/>
        <a:lstStyle/>
        <a:p>
          <a:endParaRPr lang="zh-TW" altLang="en-US"/>
        </a:p>
      </dgm:t>
    </dgm:pt>
    <dgm:pt modelId="{1D31B2D5-CBA6-48C3-B43E-57E6D90CC426}" type="pres">
      <dgm:prSet presAssocID="{6FCCEDB0-8090-4DC1-A1B4-798077D4A3BF}" presName="Name37" presStyleLbl="parChTrans1D4" presStyleIdx="12" presStyleCnt="16"/>
      <dgm:spPr/>
      <dgm:t>
        <a:bodyPr/>
        <a:lstStyle/>
        <a:p>
          <a:endParaRPr lang="zh-TW" altLang="en-US"/>
        </a:p>
      </dgm:t>
    </dgm:pt>
    <dgm:pt modelId="{C775EA38-64DD-4084-8494-920E4B9294CB}" type="pres">
      <dgm:prSet presAssocID="{6C8A3124-7BF0-401B-952C-B86C5B4EF0C8}" presName="hierRoot2" presStyleCnt="0">
        <dgm:presLayoutVars>
          <dgm:hierBranch val="init"/>
        </dgm:presLayoutVars>
      </dgm:prSet>
      <dgm:spPr/>
      <dgm:t>
        <a:bodyPr/>
        <a:lstStyle/>
        <a:p>
          <a:endParaRPr lang="zh-TW" altLang="en-US"/>
        </a:p>
      </dgm:t>
    </dgm:pt>
    <dgm:pt modelId="{660C0DBC-44DF-49BF-84DC-CA4B4A63BEF9}" type="pres">
      <dgm:prSet presAssocID="{6C8A3124-7BF0-401B-952C-B86C5B4EF0C8}" presName="rootComposite" presStyleCnt="0"/>
      <dgm:spPr/>
      <dgm:t>
        <a:bodyPr/>
        <a:lstStyle/>
        <a:p>
          <a:endParaRPr lang="zh-TW" altLang="en-US"/>
        </a:p>
      </dgm:t>
    </dgm:pt>
    <dgm:pt modelId="{D3F9D0EC-3992-4FDF-B384-BE6F9507D0F2}" type="pres">
      <dgm:prSet presAssocID="{6C8A3124-7BF0-401B-952C-B86C5B4EF0C8}" presName="rootText" presStyleLbl="node4" presStyleIdx="12" presStyleCnt="16">
        <dgm:presLayoutVars>
          <dgm:chPref val="3"/>
        </dgm:presLayoutVars>
      </dgm:prSet>
      <dgm:spPr/>
      <dgm:t>
        <a:bodyPr/>
        <a:lstStyle/>
        <a:p>
          <a:endParaRPr lang="zh-TW" altLang="en-US"/>
        </a:p>
      </dgm:t>
    </dgm:pt>
    <dgm:pt modelId="{9515165D-E04C-4A8E-B761-304354E0DBCB}" type="pres">
      <dgm:prSet presAssocID="{6C8A3124-7BF0-401B-952C-B86C5B4EF0C8}" presName="rootConnector" presStyleLbl="node4" presStyleIdx="12" presStyleCnt="16"/>
      <dgm:spPr/>
      <dgm:t>
        <a:bodyPr/>
        <a:lstStyle/>
        <a:p>
          <a:endParaRPr lang="zh-TW" altLang="en-US"/>
        </a:p>
      </dgm:t>
    </dgm:pt>
    <dgm:pt modelId="{6D27B830-89AD-47FA-AE67-BBC29B0C6411}" type="pres">
      <dgm:prSet presAssocID="{6C8A3124-7BF0-401B-952C-B86C5B4EF0C8}" presName="hierChild4" presStyleCnt="0"/>
      <dgm:spPr/>
      <dgm:t>
        <a:bodyPr/>
        <a:lstStyle/>
        <a:p>
          <a:endParaRPr lang="zh-TW" altLang="en-US"/>
        </a:p>
      </dgm:t>
    </dgm:pt>
    <dgm:pt modelId="{EEED7DF5-2DEE-4778-A9F8-9D016EF4C53A}" type="pres">
      <dgm:prSet presAssocID="{2F59956E-1281-4A23-AB2B-8447A9291578}" presName="Name37" presStyleLbl="parChTrans1D4" presStyleIdx="13" presStyleCnt="16"/>
      <dgm:spPr/>
      <dgm:t>
        <a:bodyPr/>
        <a:lstStyle/>
        <a:p>
          <a:endParaRPr lang="zh-TW" altLang="en-US"/>
        </a:p>
      </dgm:t>
    </dgm:pt>
    <dgm:pt modelId="{5BED0AA2-7B09-4415-89D0-F7F02B51A4DB}" type="pres">
      <dgm:prSet presAssocID="{FE15C8F3-0B3F-46A8-9AA0-0DCD57B5D887}" presName="hierRoot2" presStyleCnt="0">
        <dgm:presLayoutVars>
          <dgm:hierBranch val="init"/>
        </dgm:presLayoutVars>
      </dgm:prSet>
      <dgm:spPr/>
      <dgm:t>
        <a:bodyPr/>
        <a:lstStyle/>
        <a:p>
          <a:endParaRPr lang="zh-TW" altLang="en-US"/>
        </a:p>
      </dgm:t>
    </dgm:pt>
    <dgm:pt modelId="{46CC6222-13DC-4EB0-8504-4A2DD17BE859}" type="pres">
      <dgm:prSet presAssocID="{FE15C8F3-0B3F-46A8-9AA0-0DCD57B5D887}" presName="rootComposite" presStyleCnt="0"/>
      <dgm:spPr/>
      <dgm:t>
        <a:bodyPr/>
        <a:lstStyle/>
        <a:p>
          <a:endParaRPr lang="zh-TW" altLang="en-US"/>
        </a:p>
      </dgm:t>
    </dgm:pt>
    <dgm:pt modelId="{79B6E6B1-F0B8-4AD6-8503-9501AE543C3E}" type="pres">
      <dgm:prSet presAssocID="{FE15C8F3-0B3F-46A8-9AA0-0DCD57B5D887}" presName="rootText" presStyleLbl="node4" presStyleIdx="13" presStyleCnt="16">
        <dgm:presLayoutVars>
          <dgm:chPref val="3"/>
        </dgm:presLayoutVars>
      </dgm:prSet>
      <dgm:spPr/>
      <dgm:t>
        <a:bodyPr/>
        <a:lstStyle/>
        <a:p>
          <a:endParaRPr lang="zh-TW" altLang="en-US"/>
        </a:p>
      </dgm:t>
    </dgm:pt>
    <dgm:pt modelId="{FB7B3D98-CC42-4A6A-8332-331143BF90AA}" type="pres">
      <dgm:prSet presAssocID="{FE15C8F3-0B3F-46A8-9AA0-0DCD57B5D887}" presName="rootConnector" presStyleLbl="node4" presStyleIdx="13" presStyleCnt="16"/>
      <dgm:spPr/>
      <dgm:t>
        <a:bodyPr/>
        <a:lstStyle/>
        <a:p>
          <a:endParaRPr lang="zh-TW" altLang="en-US"/>
        </a:p>
      </dgm:t>
    </dgm:pt>
    <dgm:pt modelId="{58689E9A-DB76-4B58-B06A-EE34FEAE34E7}" type="pres">
      <dgm:prSet presAssocID="{FE15C8F3-0B3F-46A8-9AA0-0DCD57B5D887}" presName="hierChild4" presStyleCnt="0"/>
      <dgm:spPr/>
      <dgm:t>
        <a:bodyPr/>
        <a:lstStyle/>
        <a:p>
          <a:endParaRPr lang="zh-TW" altLang="en-US"/>
        </a:p>
      </dgm:t>
    </dgm:pt>
    <dgm:pt modelId="{B0E479C2-A5B4-411B-9932-EC67953D9A09}" type="pres">
      <dgm:prSet presAssocID="{FE15C8F3-0B3F-46A8-9AA0-0DCD57B5D887}" presName="hierChild5" presStyleCnt="0"/>
      <dgm:spPr/>
      <dgm:t>
        <a:bodyPr/>
        <a:lstStyle/>
        <a:p>
          <a:endParaRPr lang="zh-TW" altLang="en-US"/>
        </a:p>
      </dgm:t>
    </dgm:pt>
    <dgm:pt modelId="{3D6FAEB2-AD52-48AE-8404-750969184DB5}" type="pres">
      <dgm:prSet presAssocID="{0BB9C1FC-1A80-4890-9783-EF10B89D6E32}" presName="Name37" presStyleLbl="parChTrans1D4" presStyleIdx="14" presStyleCnt="16"/>
      <dgm:spPr/>
      <dgm:t>
        <a:bodyPr/>
        <a:lstStyle/>
        <a:p>
          <a:endParaRPr lang="zh-TW" altLang="en-US"/>
        </a:p>
      </dgm:t>
    </dgm:pt>
    <dgm:pt modelId="{B6D48BDB-3592-4DAD-AA82-3DA65D93377F}" type="pres">
      <dgm:prSet presAssocID="{B825CE2B-F805-4ADB-A3DD-DBFC13A04006}" presName="hierRoot2" presStyleCnt="0">
        <dgm:presLayoutVars>
          <dgm:hierBranch val="init"/>
        </dgm:presLayoutVars>
      </dgm:prSet>
      <dgm:spPr/>
      <dgm:t>
        <a:bodyPr/>
        <a:lstStyle/>
        <a:p>
          <a:endParaRPr lang="zh-TW" altLang="en-US"/>
        </a:p>
      </dgm:t>
    </dgm:pt>
    <dgm:pt modelId="{49AA7C1F-3C64-4C56-95E6-D75139DBE34D}" type="pres">
      <dgm:prSet presAssocID="{B825CE2B-F805-4ADB-A3DD-DBFC13A04006}" presName="rootComposite" presStyleCnt="0"/>
      <dgm:spPr/>
      <dgm:t>
        <a:bodyPr/>
        <a:lstStyle/>
        <a:p>
          <a:endParaRPr lang="zh-TW" altLang="en-US"/>
        </a:p>
      </dgm:t>
    </dgm:pt>
    <dgm:pt modelId="{0CE7B392-ECD1-4E6C-B88F-79DA1CB94166}" type="pres">
      <dgm:prSet presAssocID="{B825CE2B-F805-4ADB-A3DD-DBFC13A04006}" presName="rootText" presStyleLbl="node4" presStyleIdx="14" presStyleCnt="16">
        <dgm:presLayoutVars>
          <dgm:chPref val="3"/>
        </dgm:presLayoutVars>
      </dgm:prSet>
      <dgm:spPr/>
      <dgm:t>
        <a:bodyPr/>
        <a:lstStyle/>
        <a:p>
          <a:endParaRPr lang="zh-TW" altLang="en-US"/>
        </a:p>
      </dgm:t>
    </dgm:pt>
    <dgm:pt modelId="{53A475C7-006B-43B4-8B42-F03630DFAFC3}" type="pres">
      <dgm:prSet presAssocID="{B825CE2B-F805-4ADB-A3DD-DBFC13A04006}" presName="rootConnector" presStyleLbl="node4" presStyleIdx="14" presStyleCnt="16"/>
      <dgm:spPr/>
      <dgm:t>
        <a:bodyPr/>
        <a:lstStyle/>
        <a:p>
          <a:endParaRPr lang="zh-TW" altLang="en-US"/>
        </a:p>
      </dgm:t>
    </dgm:pt>
    <dgm:pt modelId="{8880F18B-1E7B-4BF3-8177-610C1CCA3B3F}" type="pres">
      <dgm:prSet presAssocID="{B825CE2B-F805-4ADB-A3DD-DBFC13A04006}" presName="hierChild4" presStyleCnt="0"/>
      <dgm:spPr/>
      <dgm:t>
        <a:bodyPr/>
        <a:lstStyle/>
        <a:p>
          <a:endParaRPr lang="zh-TW" altLang="en-US"/>
        </a:p>
      </dgm:t>
    </dgm:pt>
    <dgm:pt modelId="{089B0B66-365D-49B1-AA3B-EAA73D63F0E2}" type="pres">
      <dgm:prSet presAssocID="{B825CE2B-F805-4ADB-A3DD-DBFC13A04006}" presName="hierChild5" presStyleCnt="0"/>
      <dgm:spPr/>
      <dgm:t>
        <a:bodyPr/>
        <a:lstStyle/>
        <a:p>
          <a:endParaRPr lang="zh-TW" altLang="en-US"/>
        </a:p>
      </dgm:t>
    </dgm:pt>
    <dgm:pt modelId="{A214A072-57CD-4E90-98D0-BAB2FC934B55}" type="pres">
      <dgm:prSet presAssocID="{6C8A3124-7BF0-401B-952C-B86C5B4EF0C8}" presName="hierChild5" presStyleCnt="0"/>
      <dgm:spPr/>
      <dgm:t>
        <a:bodyPr/>
        <a:lstStyle/>
        <a:p>
          <a:endParaRPr lang="zh-TW" altLang="en-US"/>
        </a:p>
      </dgm:t>
    </dgm:pt>
    <dgm:pt modelId="{3BC2EBA8-8265-4E6E-9181-5D88B1694D18}" type="pres">
      <dgm:prSet presAssocID="{2595A3FE-8E5D-4705-8E46-D6F9C87007F2}" presName="Name37" presStyleLbl="parChTrans1D4" presStyleIdx="15" presStyleCnt="16"/>
      <dgm:spPr/>
      <dgm:t>
        <a:bodyPr/>
        <a:lstStyle/>
        <a:p>
          <a:endParaRPr lang="zh-TW" altLang="en-US"/>
        </a:p>
      </dgm:t>
    </dgm:pt>
    <dgm:pt modelId="{78C06537-AD24-41E4-8B5B-EF4BB7A2B0F8}" type="pres">
      <dgm:prSet presAssocID="{46283E8D-467B-4BF4-9470-F1B5AC58B59C}" presName="hierRoot2" presStyleCnt="0">
        <dgm:presLayoutVars>
          <dgm:hierBranch val="init"/>
        </dgm:presLayoutVars>
      </dgm:prSet>
      <dgm:spPr/>
      <dgm:t>
        <a:bodyPr/>
        <a:lstStyle/>
        <a:p>
          <a:endParaRPr lang="zh-TW" altLang="en-US"/>
        </a:p>
      </dgm:t>
    </dgm:pt>
    <dgm:pt modelId="{228E2E1E-682D-4589-8A9E-4C66547D1E6B}" type="pres">
      <dgm:prSet presAssocID="{46283E8D-467B-4BF4-9470-F1B5AC58B59C}" presName="rootComposite" presStyleCnt="0"/>
      <dgm:spPr/>
      <dgm:t>
        <a:bodyPr/>
        <a:lstStyle/>
        <a:p>
          <a:endParaRPr lang="zh-TW" altLang="en-US"/>
        </a:p>
      </dgm:t>
    </dgm:pt>
    <dgm:pt modelId="{BAF76546-58C8-4A66-A37F-12FD21674914}" type="pres">
      <dgm:prSet presAssocID="{46283E8D-467B-4BF4-9470-F1B5AC58B59C}" presName="rootText" presStyleLbl="node4" presStyleIdx="15" presStyleCnt="16">
        <dgm:presLayoutVars>
          <dgm:chPref val="3"/>
        </dgm:presLayoutVars>
      </dgm:prSet>
      <dgm:spPr/>
      <dgm:t>
        <a:bodyPr/>
        <a:lstStyle/>
        <a:p>
          <a:endParaRPr lang="zh-TW" altLang="en-US"/>
        </a:p>
      </dgm:t>
    </dgm:pt>
    <dgm:pt modelId="{1C9DD742-7644-439B-8080-AB8F2EFC46F3}" type="pres">
      <dgm:prSet presAssocID="{46283E8D-467B-4BF4-9470-F1B5AC58B59C}" presName="rootConnector" presStyleLbl="node4" presStyleIdx="15" presStyleCnt="16"/>
      <dgm:spPr/>
      <dgm:t>
        <a:bodyPr/>
        <a:lstStyle/>
        <a:p>
          <a:endParaRPr lang="zh-TW" altLang="en-US"/>
        </a:p>
      </dgm:t>
    </dgm:pt>
    <dgm:pt modelId="{87C0F34A-CAEB-44C7-8E0F-36FFC6487C43}" type="pres">
      <dgm:prSet presAssocID="{46283E8D-467B-4BF4-9470-F1B5AC58B59C}" presName="hierChild4" presStyleCnt="0"/>
      <dgm:spPr/>
      <dgm:t>
        <a:bodyPr/>
        <a:lstStyle/>
        <a:p>
          <a:endParaRPr lang="zh-TW" altLang="en-US"/>
        </a:p>
      </dgm:t>
    </dgm:pt>
    <dgm:pt modelId="{F9021FFF-42BA-4160-96E2-AA2A29F4E496}" type="pres">
      <dgm:prSet presAssocID="{46283E8D-467B-4BF4-9470-F1B5AC58B59C}" presName="hierChild5" presStyleCnt="0"/>
      <dgm:spPr/>
      <dgm:t>
        <a:bodyPr/>
        <a:lstStyle/>
        <a:p>
          <a:endParaRPr lang="zh-TW" altLang="en-US"/>
        </a:p>
      </dgm:t>
    </dgm:pt>
    <dgm:pt modelId="{E988C2AF-4255-4D92-92DB-97B20FA4F0CF}" type="pres">
      <dgm:prSet presAssocID="{D92792E0-F234-4843-9B27-24B96319BAEE}" presName="hierChild5" presStyleCnt="0"/>
      <dgm:spPr/>
      <dgm:t>
        <a:bodyPr/>
        <a:lstStyle/>
        <a:p>
          <a:endParaRPr lang="zh-TW" altLang="en-US"/>
        </a:p>
      </dgm:t>
    </dgm:pt>
    <dgm:pt modelId="{A6315C84-8EA5-43BE-A9CC-40969B4E0507}" type="pres">
      <dgm:prSet presAssocID="{CB1B88E4-1872-4F56-9620-F75B2AF86CA7}" presName="hierChild5" presStyleCnt="0"/>
      <dgm:spPr/>
    </dgm:pt>
    <dgm:pt modelId="{674CFA5D-648E-48D7-9276-3AB4E1AFC7C7}" type="pres">
      <dgm:prSet presAssocID="{ABF58D0F-8B75-4498-867F-BF563572E38C}" presName="hierChild3" presStyleCnt="0"/>
      <dgm:spPr/>
    </dgm:pt>
  </dgm:ptLst>
  <dgm:cxnLst>
    <dgm:cxn modelId="{1227F746-DD6E-4A37-87C9-BA76EC866B73}" type="presOf" srcId="{46283E8D-467B-4BF4-9470-F1B5AC58B59C}" destId="{1C9DD742-7644-439B-8080-AB8F2EFC46F3}" srcOrd="1" destOrd="0" presId="urn:microsoft.com/office/officeart/2005/8/layout/orgChart1"/>
    <dgm:cxn modelId="{C9A4F758-89D7-488A-B105-F281425C73F2}" srcId="{FD4EB8E8-7181-4CC6-B07D-B14AB069055E}" destId="{8F64798E-432D-41C6-8A43-CFA05D79718C}" srcOrd="0" destOrd="0" parTransId="{51381894-46C2-4CEF-BB89-3C74974E76EA}" sibTransId="{3D5310D4-4E2A-4C7B-BC04-FCF6F8414A80}"/>
    <dgm:cxn modelId="{C289C9F6-B81C-4FB3-B145-BEC5679316B4}" type="presOf" srcId="{666E121D-7450-4387-9BBA-7E25C1B26C16}" destId="{365A1D1F-A955-4648-91BC-F1E52E8FFE8A}" srcOrd="0" destOrd="0" presId="urn:microsoft.com/office/officeart/2005/8/layout/orgChart1"/>
    <dgm:cxn modelId="{7946BD0C-AA67-4137-A3BE-A684DF7F32D5}" type="presOf" srcId="{8F64798E-432D-41C6-8A43-CFA05D79718C}" destId="{0BB6F6CD-4A4C-4ECE-A539-57F1C515FC30}" srcOrd="1" destOrd="0" presId="urn:microsoft.com/office/officeart/2005/8/layout/orgChart1"/>
    <dgm:cxn modelId="{45B6242F-9302-4098-BE2E-62E1F8DADC28}" type="presOf" srcId="{46283E8D-467B-4BF4-9470-F1B5AC58B59C}" destId="{BAF76546-58C8-4A66-A37F-12FD21674914}" srcOrd="0" destOrd="0" presId="urn:microsoft.com/office/officeart/2005/8/layout/orgChart1"/>
    <dgm:cxn modelId="{3D7C010D-7D31-4A9F-9AAE-BE310050650C}" srcId="{DF02482C-408A-4DB3-B3B8-D605379F2896}" destId="{ABF58D0F-8B75-4498-867F-BF563572E38C}" srcOrd="0" destOrd="0" parTransId="{8C30F97C-55C4-430D-A5BD-996BF35FA4E8}" sibTransId="{0F5F822A-8932-48DF-883A-FA4121797D3A}"/>
    <dgm:cxn modelId="{E23B7F3A-B266-4567-96F2-E9134C9B56E2}" type="presOf" srcId="{FE15C8F3-0B3F-46A8-9AA0-0DCD57B5D887}" destId="{FB7B3D98-CC42-4A6A-8332-331143BF90AA}" srcOrd="1" destOrd="0" presId="urn:microsoft.com/office/officeart/2005/8/layout/orgChart1"/>
    <dgm:cxn modelId="{A1D1E34A-6183-468D-A6D1-7088A67757BE}" type="presOf" srcId="{ABF58D0F-8B75-4498-867F-BF563572E38C}" destId="{9A4465ED-93A8-4811-A5BA-4733D1BA9712}" srcOrd="0" destOrd="0" presId="urn:microsoft.com/office/officeart/2005/8/layout/orgChart1"/>
    <dgm:cxn modelId="{B5EE61D9-F58F-4660-86D3-2BB7DD3F04B3}" type="presOf" srcId="{967BB10D-72E3-4AAD-A2F5-3B70E2F8872A}" destId="{5EAE6D96-323B-4DC2-83C5-7CEF6EBE2759}" srcOrd="0" destOrd="0" presId="urn:microsoft.com/office/officeart/2005/8/layout/orgChart1"/>
    <dgm:cxn modelId="{6F8EC337-E514-4043-A726-C8056820D654}" srcId="{B8B0DB30-E62A-44AA-8BB7-5E58DA25AF82}" destId="{3FF2653B-C2E6-46C4-AA46-68081125D03B}" srcOrd="3" destOrd="0" parTransId="{4750A944-FF44-4859-BEEE-31E64AE22F9C}" sibTransId="{305C03C6-966A-4B67-A1DA-AF264BEA2C84}"/>
    <dgm:cxn modelId="{16F70079-51DD-44EC-8DD9-F8F369DE5A0A}" type="presOf" srcId="{FB0D6239-E4FB-476B-A006-95DD8E785EC5}" destId="{AE9091F8-F829-4C3B-AF80-228CBB3BC6C2}" srcOrd="0" destOrd="0" presId="urn:microsoft.com/office/officeart/2005/8/layout/orgChart1"/>
    <dgm:cxn modelId="{DBF0B8B9-E9EE-41A2-8A9D-208198A991AD}" type="presOf" srcId="{E9DF1082-83F4-4A16-A3EA-0ADEFCE39536}" destId="{33B300E6-2F5F-4AC8-A90A-D83D79A785B8}" srcOrd="1" destOrd="0" presId="urn:microsoft.com/office/officeart/2005/8/layout/orgChart1"/>
    <dgm:cxn modelId="{2BAB781C-D4E7-4722-81F7-F0A12562D62E}" type="presOf" srcId="{30EB1ED3-F2B6-46F5-86C9-0C914B660BEA}" destId="{EE24661B-76AA-4C61-8549-15D6D7D8C4A3}" srcOrd="0" destOrd="0" presId="urn:microsoft.com/office/officeart/2005/8/layout/orgChart1"/>
    <dgm:cxn modelId="{A286C4D5-5B68-4DF6-9AC8-D55818CCCFE6}" type="presOf" srcId="{82BD45A1-E356-43BE-BA04-4FAA7C5306A8}" destId="{F39C1B92-7166-42BA-B0E5-7CD40CF601DD}" srcOrd="0" destOrd="0" presId="urn:microsoft.com/office/officeart/2005/8/layout/orgChart1"/>
    <dgm:cxn modelId="{BBBD0ED6-CE33-4D57-9FA6-312CFE571B7F}" srcId="{ABF58D0F-8B75-4498-867F-BF563572E38C}" destId="{CB1B88E4-1872-4F56-9620-F75B2AF86CA7}" srcOrd="0" destOrd="0" parTransId="{82BD45A1-E356-43BE-BA04-4FAA7C5306A8}" sibTransId="{A3F195E8-78B8-4DD4-8D7A-5B0B4279230D}"/>
    <dgm:cxn modelId="{86CC18BD-8C2F-455E-BA3D-4D84D9E4F899}" type="presOf" srcId="{3FF2653B-C2E6-46C4-AA46-68081125D03B}" destId="{4210B76C-2A85-4868-B586-F3B9DD954A0C}" srcOrd="1" destOrd="0" presId="urn:microsoft.com/office/officeart/2005/8/layout/orgChart1"/>
    <dgm:cxn modelId="{6F5A98DB-28C5-4C05-897F-AEA25E0815EB}" srcId="{E9DF1082-83F4-4A16-A3EA-0ADEFCE39536}" destId="{8349FB4F-4A35-4C51-9843-44F4564C3D12}" srcOrd="0" destOrd="0" parTransId="{96B215E1-68C3-4C57-B4F3-FE1664B76818}" sibTransId="{5F7C82DF-FBE5-45EB-8891-BDC2B4710EDE}"/>
    <dgm:cxn modelId="{2575BB56-9214-4CBC-B96C-F4C79BE4D3B5}" type="presOf" srcId="{2F59956E-1281-4A23-AB2B-8447A9291578}" destId="{EEED7DF5-2DEE-4778-A9F8-9D016EF4C53A}" srcOrd="0" destOrd="0" presId="urn:microsoft.com/office/officeart/2005/8/layout/orgChart1"/>
    <dgm:cxn modelId="{078DB2F9-6991-4133-815E-E548AAA59390}" type="presOf" srcId="{B8B0DB30-E62A-44AA-8BB7-5E58DA25AF82}" destId="{BDB0643A-4D69-4AD1-A2F7-B92FB18645DB}" srcOrd="1" destOrd="0" presId="urn:microsoft.com/office/officeart/2005/8/layout/orgChart1"/>
    <dgm:cxn modelId="{C9BF6929-C28F-4A00-A1F8-98E64ECA36D1}" type="presOf" srcId="{D1C10C79-AA55-472B-B1D9-304145D4BAA4}" destId="{EDAD07AC-44FE-4386-959F-2B80026556FE}" srcOrd="0" destOrd="0" presId="urn:microsoft.com/office/officeart/2005/8/layout/orgChart1"/>
    <dgm:cxn modelId="{9FFBAB15-C14A-44B1-9D94-E18218154527}" type="presOf" srcId="{B825CE2B-F805-4ADB-A3DD-DBFC13A04006}" destId="{53A475C7-006B-43B4-8B42-F03630DFAFC3}" srcOrd="1" destOrd="0" presId="urn:microsoft.com/office/officeart/2005/8/layout/orgChart1"/>
    <dgm:cxn modelId="{BC14DAA8-0AFF-4789-BC35-3BBC1DB23AC8}" srcId="{6C8A3124-7BF0-401B-952C-B86C5B4EF0C8}" destId="{FE15C8F3-0B3F-46A8-9AA0-0DCD57B5D887}" srcOrd="0" destOrd="0" parTransId="{2F59956E-1281-4A23-AB2B-8447A9291578}" sibTransId="{0EFECD92-5E03-47DB-80E5-81E9F7921477}"/>
    <dgm:cxn modelId="{4CA4E471-CDE9-4951-BC34-884AD9C26DA4}" srcId="{B8B0DB30-E62A-44AA-8BB7-5E58DA25AF82}" destId="{C6B699CB-A53A-4296-AA9F-E95D7CDCC42F}" srcOrd="2" destOrd="0" parTransId="{ABDEE3C7-C746-4E19-9705-1A2309E25182}" sibTransId="{0DBF808F-5394-4166-BA6D-B2436A75C82A}"/>
    <dgm:cxn modelId="{445ABACB-83AC-4948-AC11-207F328EBBFF}" type="presOf" srcId="{6FCCEDB0-8090-4DC1-A1B4-798077D4A3BF}" destId="{1D31B2D5-CBA6-48C3-B43E-57E6D90CC426}" srcOrd="0" destOrd="0" presId="urn:microsoft.com/office/officeart/2005/8/layout/orgChart1"/>
    <dgm:cxn modelId="{A6AA2D17-AD26-43E9-9365-82BC3969BF0D}" type="presOf" srcId="{153BA9D0-1821-4967-A8B1-727DF0EEF273}" destId="{37184799-EED7-41BD-B399-C79C197BA26D}" srcOrd="0" destOrd="0" presId="urn:microsoft.com/office/officeart/2005/8/layout/orgChart1"/>
    <dgm:cxn modelId="{91A6691E-496B-4963-BC6F-3567415B25E0}" type="presOf" srcId="{4750A944-FF44-4859-BEEE-31E64AE22F9C}" destId="{FDD4FF3C-36FD-46AD-8590-D9303A8C0612}" srcOrd="0" destOrd="0" presId="urn:microsoft.com/office/officeart/2005/8/layout/orgChart1"/>
    <dgm:cxn modelId="{850A1BEF-E287-4916-B773-0DA156A194F6}" type="presOf" srcId="{B825CE2B-F805-4ADB-A3DD-DBFC13A04006}" destId="{0CE7B392-ECD1-4E6C-B88F-79DA1CB94166}" srcOrd="0" destOrd="0" presId="urn:microsoft.com/office/officeart/2005/8/layout/orgChart1"/>
    <dgm:cxn modelId="{F9E55539-AB76-41ED-ABC9-538CEE4BE77B}" srcId="{6C8A3124-7BF0-401B-952C-B86C5B4EF0C8}" destId="{B825CE2B-F805-4ADB-A3DD-DBFC13A04006}" srcOrd="1" destOrd="0" parTransId="{0BB9C1FC-1A80-4890-9783-EF10B89D6E32}" sibTransId="{0EC4A2BC-249E-4C72-B702-2B94D3F8F9BB}"/>
    <dgm:cxn modelId="{FCCCDE07-E127-4FF9-87F6-92859B300B59}" type="presOf" srcId="{D92792E0-F234-4843-9B27-24B96319BAEE}" destId="{EE703043-9976-490F-AC43-BA1D5722C33F}" srcOrd="0" destOrd="0" presId="urn:microsoft.com/office/officeart/2005/8/layout/orgChart1"/>
    <dgm:cxn modelId="{1E816996-8AE7-40E6-8611-2EFA56D093DA}" srcId="{CC344901-D8F5-4115-94F0-F41FBF3DE7C2}" destId="{82C96579-E123-4219-9E59-6592116548CA}" srcOrd="0" destOrd="0" parTransId="{30EB1ED3-F2B6-46F5-86C9-0C914B660BEA}" sibTransId="{0ED3B57B-AE67-468E-90E5-CC43A6580A14}"/>
    <dgm:cxn modelId="{5B42974E-A2C4-4405-A019-C6342C6FF43E}" type="presOf" srcId="{E9DF1082-83F4-4A16-A3EA-0ADEFCE39536}" destId="{FAF44857-DC77-4706-A50B-2BF0CBC9513B}" srcOrd="0" destOrd="0" presId="urn:microsoft.com/office/officeart/2005/8/layout/orgChart1"/>
    <dgm:cxn modelId="{BD558619-8E69-4EB4-8FFD-66F39BD1EFCE}" type="presOf" srcId="{CB1B88E4-1872-4F56-9620-F75B2AF86CA7}" destId="{CE141D86-972D-4175-A4B6-0EACCAE03CEE}" srcOrd="0" destOrd="0" presId="urn:microsoft.com/office/officeart/2005/8/layout/orgChart1"/>
    <dgm:cxn modelId="{D485A485-F2AE-4631-AF63-D1080E2711EF}" type="presOf" srcId="{B8B0DB30-E62A-44AA-8BB7-5E58DA25AF82}" destId="{3FAABC5F-EDFF-4F90-A0E2-D58FC984F7C8}" srcOrd="0" destOrd="0" presId="urn:microsoft.com/office/officeart/2005/8/layout/orgChart1"/>
    <dgm:cxn modelId="{01EC83E9-40FB-4E8C-8BB3-383B91CBF32F}" type="presOf" srcId="{8349FB4F-4A35-4C51-9843-44F4564C3D12}" destId="{55F18939-E11A-4017-B8A8-61A338756466}" srcOrd="0" destOrd="0" presId="urn:microsoft.com/office/officeart/2005/8/layout/orgChart1"/>
    <dgm:cxn modelId="{EF77063C-1CBB-4DA6-A85F-ABA2D0ED2EB2}" type="presOf" srcId="{0324A2D1-44D7-4C46-ADA9-5F0A6966480D}" destId="{F1CE3C62-B8FB-47DE-AE5B-562140D2423F}" srcOrd="0" destOrd="0" presId="urn:microsoft.com/office/officeart/2005/8/layout/orgChart1"/>
    <dgm:cxn modelId="{0E1A7BEF-C2B8-475A-9376-2D1E1D2AF484}" type="presOf" srcId="{E18DA3D2-A237-4C4F-BC36-1C115320DC4A}" destId="{8F2A0CAD-47DE-4A47-9B7B-355B8DB3F98E}" srcOrd="0" destOrd="0" presId="urn:microsoft.com/office/officeart/2005/8/layout/orgChart1"/>
    <dgm:cxn modelId="{145FA5D6-67D7-4A62-9286-2ECFB9055E16}" type="presOf" srcId="{C6B699CB-A53A-4296-AA9F-E95D7CDCC42F}" destId="{75D26628-42D3-420D-BDBD-3FBCA6F3A33B}" srcOrd="1" destOrd="0" presId="urn:microsoft.com/office/officeart/2005/8/layout/orgChart1"/>
    <dgm:cxn modelId="{94E0B838-EF29-4FAC-9B04-43505DC01ACC}" type="presOf" srcId="{A01FDA96-D890-46E9-BBA0-85603AB3DF28}" destId="{8F6B90BA-0ED8-4377-BB26-3FED53595B38}" srcOrd="0" destOrd="0" presId="urn:microsoft.com/office/officeart/2005/8/layout/orgChart1"/>
    <dgm:cxn modelId="{9E8749CB-52AE-45A8-8CBE-6CC93392F9C3}" type="presOf" srcId="{DF02482C-408A-4DB3-B3B8-D605379F2896}" destId="{05F896F2-22AF-49C1-8A79-6BAAA83A8915}" srcOrd="0" destOrd="0" presId="urn:microsoft.com/office/officeart/2005/8/layout/orgChart1"/>
    <dgm:cxn modelId="{420FD208-AED7-40A7-89A0-9097D6A21DFA}" type="presOf" srcId="{C6B699CB-A53A-4296-AA9F-E95D7CDCC42F}" destId="{96FF7640-0FC6-483D-9D98-CFF269F7E7A7}" srcOrd="0" destOrd="0" presId="urn:microsoft.com/office/officeart/2005/8/layout/orgChart1"/>
    <dgm:cxn modelId="{BBF04D62-B89E-49E9-AA43-FEF0C9A22FC8}" type="presOf" srcId="{FD4EB8E8-7181-4CC6-B07D-B14AB069055E}" destId="{E077AE0D-41AF-4B6E-9830-928DBB48F291}" srcOrd="1" destOrd="0" presId="urn:microsoft.com/office/officeart/2005/8/layout/orgChart1"/>
    <dgm:cxn modelId="{78E885A1-4AB6-40FC-841D-5938BB73BE30}" type="presOf" srcId="{ABDEE3C7-C746-4E19-9705-1A2309E25182}" destId="{5E6CEF6B-62F9-4F69-ABB5-F2F5499947A6}" srcOrd="0" destOrd="0" presId="urn:microsoft.com/office/officeart/2005/8/layout/orgChart1"/>
    <dgm:cxn modelId="{28975F8A-4309-438F-B60F-31B5E109A7C1}" type="presOf" srcId="{82C96579-E123-4219-9E59-6592116548CA}" destId="{B4A24155-1337-4C7E-8954-07243C45D625}" srcOrd="0" destOrd="0" presId="urn:microsoft.com/office/officeart/2005/8/layout/orgChart1"/>
    <dgm:cxn modelId="{2A7A37DE-CA08-4345-A639-A50460944079}" srcId="{D92792E0-F234-4843-9B27-24B96319BAEE}" destId="{E9DF1082-83F4-4A16-A3EA-0ADEFCE39536}" srcOrd="4" destOrd="0" parTransId="{0324A2D1-44D7-4C46-ADA9-5F0A6966480D}" sibTransId="{EAFB729C-A81E-4C0F-ACA8-46AF5459713C}"/>
    <dgm:cxn modelId="{24642A8C-299D-4BD2-9615-540149CCB245}" type="presOf" srcId="{FE15C8F3-0B3F-46A8-9AA0-0DCD57B5D887}" destId="{79B6E6B1-F0B8-4AD6-8503-9501AE543C3E}" srcOrd="0" destOrd="0" presId="urn:microsoft.com/office/officeart/2005/8/layout/orgChart1"/>
    <dgm:cxn modelId="{7C7F4754-B6A8-48F1-8E84-F3CE7C56BC97}" type="presOf" srcId="{E18DA3D2-A237-4C4F-BC36-1C115320DC4A}" destId="{B8ACC515-8BF7-406B-8F2A-1F74CD11A117}" srcOrd="1" destOrd="0" presId="urn:microsoft.com/office/officeart/2005/8/layout/orgChart1"/>
    <dgm:cxn modelId="{F68A29FD-132D-4934-9D55-F19A7AC17612}" type="presOf" srcId="{ABF58D0F-8B75-4498-867F-BF563572E38C}" destId="{8E529852-4D42-4588-9B96-27697CC04412}" srcOrd="1" destOrd="0" presId="urn:microsoft.com/office/officeart/2005/8/layout/orgChart1"/>
    <dgm:cxn modelId="{D80B2CD6-0D0F-417B-865D-D53F64AD2F06}" type="presOf" srcId="{96B215E1-68C3-4C57-B4F3-FE1664B76818}" destId="{6761D372-0DAC-457D-B9FA-EDE9D6A25010}" srcOrd="0" destOrd="0" presId="urn:microsoft.com/office/officeart/2005/8/layout/orgChart1"/>
    <dgm:cxn modelId="{3F39AA8F-A004-41E8-AC5C-5D0809BB61D3}" type="presOf" srcId="{967BB10D-72E3-4AAD-A2F5-3B70E2F8872A}" destId="{656B86BB-F361-48F5-936F-E2202C5B5B8A}" srcOrd="1" destOrd="0" presId="urn:microsoft.com/office/officeart/2005/8/layout/orgChart1"/>
    <dgm:cxn modelId="{98BF1C86-6FF4-405A-AC5F-C2A6E2F73934}" type="presOf" srcId="{CC344901-D8F5-4115-94F0-F41FBF3DE7C2}" destId="{403FFC2C-3060-4358-94E3-DDC91E77BB81}" srcOrd="1" destOrd="0" presId="urn:microsoft.com/office/officeart/2005/8/layout/orgChart1"/>
    <dgm:cxn modelId="{6B9D2EA3-5E03-4297-BC59-12682E498F06}" type="presOf" srcId="{FD4EB8E8-7181-4CC6-B07D-B14AB069055E}" destId="{E032116A-6249-4668-AE42-069C2D3D0DD1}" srcOrd="0" destOrd="0" presId="urn:microsoft.com/office/officeart/2005/8/layout/orgChart1"/>
    <dgm:cxn modelId="{3BD146E3-1903-400E-9B62-5B4E5F97F5DE}" type="presOf" srcId="{82C96579-E123-4219-9E59-6592116548CA}" destId="{455718BE-24EA-4678-96B7-CF8B121604FF}" srcOrd="1" destOrd="0" presId="urn:microsoft.com/office/officeart/2005/8/layout/orgChart1"/>
    <dgm:cxn modelId="{FA7B0CA0-8801-4679-8A17-83AC0DC3D06F}" srcId="{D92792E0-F234-4843-9B27-24B96319BAEE}" destId="{6C8A3124-7BF0-401B-952C-B86C5B4EF0C8}" srcOrd="5" destOrd="0" parTransId="{6FCCEDB0-8090-4DC1-A1B4-798077D4A3BF}" sibTransId="{EC88A218-2AF6-4628-A63F-7B1D138F85B3}"/>
    <dgm:cxn modelId="{CC2715C9-FC80-43DE-92F8-7D2F06E08171}" type="presOf" srcId="{6CC8C7B2-56FE-416D-B097-3D5498B4E270}" destId="{6E9C61CF-5AC8-4BFD-B8F7-1E935CF237C2}" srcOrd="0" destOrd="0" presId="urn:microsoft.com/office/officeart/2005/8/layout/orgChart1"/>
    <dgm:cxn modelId="{8898DED6-D7E4-4868-B812-C6D052790B51}" type="presOf" srcId="{8349FB4F-4A35-4C51-9843-44F4564C3D12}" destId="{0AAEF401-ECEC-44E8-ADB8-AC28CD7826CC}" srcOrd="1" destOrd="0" presId="urn:microsoft.com/office/officeart/2005/8/layout/orgChart1"/>
    <dgm:cxn modelId="{98963033-A336-40FC-BB3C-6A438645BE3A}" type="presOf" srcId="{CC26F5CF-C9FF-4C0D-B4F7-305A123012A6}" destId="{256DB17D-2ECB-467E-BEC5-519943E25F3E}" srcOrd="0" destOrd="0" presId="urn:microsoft.com/office/officeart/2005/8/layout/orgChart1"/>
    <dgm:cxn modelId="{E5895B4B-FDC5-4DAA-B155-7E2C6AEF44AB}" type="presOf" srcId="{8F64798E-432D-41C6-8A43-CFA05D79718C}" destId="{69BAC0ED-A1C5-4B30-A206-8AFF675039F0}" srcOrd="0" destOrd="0" presId="urn:microsoft.com/office/officeart/2005/8/layout/orgChart1"/>
    <dgm:cxn modelId="{E551C8F9-8A56-4408-9D21-D5070258367E}" srcId="{B8B0DB30-E62A-44AA-8BB7-5E58DA25AF82}" destId="{967BB10D-72E3-4AAD-A2F5-3B70E2F8872A}" srcOrd="0" destOrd="0" parTransId="{A01FDA96-D890-46E9-BBA0-85603AB3DF28}" sibTransId="{A6E10F1B-3D1A-4056-9A0C-F7242F07C393}"/>
    <dgm:cxn modelId="{803FF74C-9D3C-4087-9E12-DC413A573CDF}" type="presOf" srcId="{CC344901-D8F5-4115-94F0-F41FBF3DE7C2}" destId="{28200A2A-B925-4922-B13B-103D077E9E4C}" srcOrd="0" destOrd="0" presId="urn:microsoft.com/office/officeart/2005/8/layout/orgChart1"/>
    <dgm:cxn modelId="{136E74E7-4DD9-40DC-9942-1A0D09FA3228}" type="presOf" srcId="{6C8A3124-7BF0-401B-952C-B86C5B4EF0C8}" destId="{9515165D-E04C-4A8E-B761-304354E0DBCB}" srcOrd="1" destOrd="0" presId="urn:microsoft.com/office/officeart/2005/8/layout/orgChart1"/>
    <dgm:cxn modelId="{2C1E7618-B110-456C-9214-AB53906CD51F}" type="presOf" srcId="{CB1B88E4-1872-4F56-9620-F75B2AF86CA7}" destId="{FA3FE21B-8B90-4A68-B31B-10CC98330C74}" srcOrd="1" destOrd="0" presId="urn:microsoft.com/office/officeart/2005/8/layout/orgChart1"/>
    <dgm:cxn modelId="{6EBE1ED9-92D8-434C-8199-439548256B2D}" type="presOf" srcId="{2595A3FE-8E5D-4705-8E46-D6F9C87007F2}" destId="{3BC2EBA8-8265-4E6E-9181-5D88B1694D18}" srcOrd="0" destOrd="0" presId="urn:microsoft.com/office/officeart/2005/8/layout/orgChart1"/>
    <dgm:cxn modelId="{A5062956-CE84-43A4-8C8E-ABED5597FBEF}" srcId="{D92792E0-F234-4843-9B27-24B96319BAEE}" destId="{46283E8D-467B-4BF4-9470-F1B5AC58B59C}" srcOrd="6" destOrd="0" parTransId="{2595A3FE-8E5D-4705-8E46-D6F9C87007F2}" sibTransId="{2CEC5B0D-C2C6-4A3D-A85E-8B8816298FF5}"/>
    <dgm:cxn modelId="{F9112E5E-88B8-4A4A-9FA7-B6B687A28550}" type="presOf" srcId="{3FF2653B-C2E6-46C4-AA46-68081125D03B}" destId="{F39C3C4D-1BC5-490B-98C6-F3CA34E39B22}" srcOrd="0" destOrd="0" presId="urn:microsoft.com/office/officeart/2005/8/layout/orgChart1"/>
    <dgm:cxn modelId="{862FECB7-6858-43B6-9F13-E20EE900004D}" srcId="{CB1B88E4-1872-4F56-9620-F75B2AF86CA7}" destId="{D92792E0-F234-4843-9B27-24B96319BAEE}" srcOrd="0" destOrd="0" parTransId="{153BA9D0-1821-4967-A8B1-727DF0EEF273}" sibTransId="{F00E2C62-D9FB-4647-B236-F8251BF2D596}"/>
    <dgm:cxn modelId="{16A5F33E-6CA8-4F3B-8423-BC887A658A25}" srcId="{D92792E0-F234-4843-9B27-24B96319BAEE}" destId="{FD4EB8E8-7181-4CC6-B07D-B14AB069055E}" srcOrd="3" destOrd="0" parTransId="{D1C10C79-AA55-472B-B1D9-304145D4BAA4}" sibTransId="{BC9288DF-BE73-4E43-85A7-E3B860E13B09}"/>
    <dgm:cxn modelId="{5A495917-69AD-4CD2-B790-691B8E2C38A9}" type="presOf" srcId="{CC26F5CF-C9FF-4C0D-B4F7-305A123012A6}" destId="{8CA23006-84FE-4EF5-8332-EF54264F13A9}" srcOrd="1" destOrd="0" presId="urn:microsoft.com/office/officeart/2005/8/layout/orgChart1"/>
    <dgm:cxn modelId="{68E1C1FE-2369-4CC8-973C-2929893F13CF}" srcId="{D92792E0-F234-4843-9B27-24B96319BAEE}" destId="{B8B0DB30-E62A-44AA-8BB7-5E58DA25AF82}" srcOrd="1" destOrd="0" parTransId="{6CC8C7B2-56FE-416D-B097-3D5498B4E270}" sibTransId="{F4574C84-1AE9-414B-A950-957E2B850C62}"/>
    <dgm:cxn modelId="{0145C8C2-2F24-4A1F-8D50-48DE54A208C7}" srcId="{D92792E0-F234-4843-9B27-24B96319BAEE}" destId="{CC26F5CF-C9FF-4C0D-B4F7-305A123012A6}" srcOrd="0" destOrd="0" parTransId="{666E121D-7450-4387-9BBA-7E25C1B26C16}" sibTransId="{65419062-50E1-44D0-B130-01C3FFC64261}"/>
    <dgm:cxn modelId="{EF7DFA83-03CE-4FE2-AC2A-4F692EF24968}" type="presOf" srcId="{0BB9C1FC-1A80-4890-9783-EF10B89D6E32}" destId="{3D6FAEB2-AD52-48AE-8404-750969184DB5}" srcOrd="0" destOrd="0" presId="urn:microsoft.com/office/officeart/2005/8/layout/orgChart1"/>
    <dgm:cxn modelId="{1AA7AF7E-2CA1-41CB-90BC-7EAEEAFD9BB1}" srcId="{D92792E0-F234-4843-9B27-24B96319BAEE}" destId="{CC344901-D8F5-4115-94F0-F41FBF3DE7C2}" srcOrd="2" destOrd="0" parTransId="{7CE78DF3-3F15-4115-B6AC-E171CC309367}" sibTransId="{2DF7015B-CFA0-4B09-AF10-46C997F10A68}"/>
    <dgm:cxn modelId="{89F10500-B7D6-41B2-B6E0-1470F9333E30}" srcId="{B8B0DB30-E62A-44AA-8BB7-5E58DA25AF82}" destId="{E18DA3D2-A237-4C4F-BC36-1C115320DC4A}" srcOrd="1" destOrd="0" parTransId="{FB0D6239-E4FB-476B-A006-95DD8E785EC5}" sibTransId="{ECDB0555-D3F0-4E43-8062-640B4F435565}"/>
    <dgm:cxn modelId="{EE95F543-740E-4EFC-B7AC-5C610981838D}" type="presOf" srcId="{6C8A3124-7BF0-401B-952C-B86C5B4EF0C8}" destId="{D3F9D0EC-3992-4FDF-B384-BE6F9507D0F2}" srcOrd="0" destOrd="0" presId="urn:microsoft.com/office/officeart/2005/8/layout/orgChart1"/>
    <dgm:cxn modelId="{A8DC78EA-21F3-4D0A-9311-3F5C5ECFF107}" type="presOf" srcId="{7CE78DF3-3F15-4115-B6AC-E171CC309367}" destId="{A73C4FC7-2A92-469C-812B-588B7CC00859}" srcOrd="0" destOrd="0" presId="urn:microsoft.com/office/officeart/2005/8/layout/orgChart1"/>
    <dgm:cxn modelId="{305AF90D-CA48-4CD7-B5EC-E48735067556}" type="presOf" srcId="{51381894-46C2-4CEF-BB89-3C74974E76EA}" destId="{8CFE96F6-C43A-4C24-BE98-D14F6CCD56F3}" srcOrd="0" destOrd="0" presId="urn:microsoft.com/office/officeart/2005/8/layout/orgChart1"/>
    <dgm:cxn modelId="{09AB1DF9-205C-446D-BD78-CDB2EB9994F8}" type="presOf" srcId="{D92792E0-F234-4843-9B27-24B96319BAEE}" destId="{12D1C31C-5BCA-45D8-B3C5-FEA24BF09D2B}" srcOrd="1" destOrd="0" presId="urn:microsoft.com/office/officeart/2005/8/layout/orgChart1"/>
    <dgm:cxn modelId="{8B4125D9-CB6E-4C3D-8194-BB5FF5552A1C}" type="presParOf" srcId="{05F896F2-22AF-49C1-8A79-6BAAA83A8915}" destId="{288F1954-B0C8-483E-876B-C2059D087317}" srcOrd="0" destOrd="0" presId="urn:microsoft.com/office/officeart/2005/8/layout/orgChart1"/>
    <dgm:cxn modelId="{ECB7428C-5A66-49FA-9B29-05D0E55CBACD}" type="presParOf" srcId="{288F1954-B0C8-483E-876B-C2059D087317}" destId="{F01F0E26-B71F-47AC-B19C-E93C319CE6FF}" srcOrd="0" destOrd="0" presId="urn:microsoft.com/office/officeart/2005/8/layout/orgChart1"/>
    <dgm:cxn modelId="{931E592F-4A4C-465A-A98E-DDA23F8CD5EB}" type="presParOf" srcId="{F01F0E26-B71F-47AC-B19C-E93C319CE6FF}" destId="{9A4465ED-93A8-4811-A5BA-4733D1BA9712}" srcOrd="0" destOrd="0" presId="urn:microsoft.com/office/officeart/2005/8/layout/orgChart1"/>
    <dgm:cxn modelId="{25467F2D-A63B-45DE-92A0-0842281D8432}" type="presParOf" srcId="{F01F0E26-B71F-47AC-B19C-E93C319CE6FF}" destId="{8E529852-4D42-4588-9B96-27697CC04412}" srcOrd="1" destOrd="0" presId="urn:microsoft.com/office/officeart/2005/8/layout/orgChart1"/>
    <dgm:cxn modelId="{52804328-D793-42F8-A454-B39D7DEA03E2}" type="presParOf" srcId="{288F1954-B0C8-483E-876B-C2059D087317}" destId="{8CD56A33-B32B-45AF-8964-6358E5D63004}" srcOrd="1" destOrd="0" presId="urn:microsoft.com/office/officeart/2005/8/layout/orgChart1"/>
    <dgm:cxn modelId="{BBA027C4-D08A-490B-ABE3-E65A9BA209CF}" type="presParOf" srcId="{8CD56A33-B32B-45AF-8964-6358E5D63004}" destId="{F39C1B92-7166-42BA-B0E5-7CD40CF601DD}" srcOrd="0" destOrd="0" presId="urn:microsoft.com/office/officeart/2005/8/layout/orgChart1"/>
    <dgm:cxn modelId="{F1E6B111-A158-414C-81A7-1478A2E4F3C0}" type="presParOf" srcId="{8CD56A33-B32B-45AF-8964-6358E5D63004}" destId="{CF1557BA-F7C7-4396-9451-3AB11D54E4DB}" srcOrd="1" destOrd="0" presId="urn:microsoft.com/office/officeart/2005/8/layout/orgChart1"/>
    <dgm:cxn modelId="{B61C2503-2165-415B-9B90-E5E45A6BA8C2}" type="presParOf" srcId="{CF1557BA-F7C7-4396-9451-3AB11D54E4DB}" destId="{27F6F100-1E8C-4F63-BB84-26AFFEA4D44D}" srcOrd="0" destOrd="0" presId="urn:microsoft.com/office/officeart/2005/8/layout/orgChart1"/>
    <dgm:cxn modelId="{EBC5653D-49C6-4D53-8DC8-26736B02C930}" type="presParOf" srcId="{27F6F100-1E8C-4F63-BB84-26AFFEA4D44D}" destId="{CE141D86-972D-4175-A4B6-0EACCAE03CEE}" srcOrd="0" destOrd="0" presId="urn:microsoft.com/office/officeart/2005/8/layout/orgChart1"/>
    <dgm:cxn modelId="{0E5AB181-0B60-4672-8470-8CFFC4846934}" type="presParOf" srcId="{27F6F100-1E8C-4F63-BB84-26AFFEA4D44D}" destId="{FA3FE21B-8B90-4A68-B31B-10CC98330C74}" srcOrd="1" destOrd="0" presId="urn:microsoft.com/office/officeart/2005/8/layout/orgChart1"/>
    <dgm:cxn modelId="{B3994C4B-E717-4FE9-A60F-7459FEAAE854}" type="presParOf" srcId="{CF1557BA-F7C7-4396-9451-3AB11D54E4DB}" destId="{428FA9B0-2B3F-45DF-8C81-72E48958D817}" srcOrd="1" destOrd="0" presId="urn:microsoft.com/office/officeart/2005/8/layout/orgChart1"/>
    <dgm:cxn modelId="{DE7B4FC2-E8EA-4415-96FE-B81CD73A384E}" type="presParOf" srcId="{428FA9B0-2B3F-45DF-8C81-72E48958D817}" destId="{37184799-EED7-41BD-B399-C79C197BA26D}" srcOrd="0" destOrd="0" presId="urn:microsoft.com/office/officeart/2005/8/layout/orgChart1"/>
    <dgm:cxn modelId="{CD46013C-C921-495F-A210-80C7148E5EBE}" type="presParOf" srcId="{428FA9B0-2B3F-45DF-8C81-72E48958D817}" destId="{6938BC0A-7897-47BC-9C2D-257818E1CA3F}" srcOrd="1" destOrd="0" presId="urn:microsoft.com/office/officeart/2005/8/layout/orgChart1"/>
    <dgm:cxn modelId="{F6BB3612-3DCF-4CEA-BF33-1FDAC7E478B9}" type="presParOf" srcId="{6938BC0A-7897-47BC-9C2D-257818E1CA3F}" destId="{AAF768D4-3385-452E-B3A8-35D5B070D5DD}" srcOrd="0" destOrd="0" presId="urn:microsoft.com/office/officeart/2005/8/layout/orgChart1"/>
    <dgm:cxn modelId="{45696A1F-1BDE-4AB4-8A94-D75946F03050}" type="presParOf" srcId="{AAF768D4-3385-452E-B3A8-35D5B070D5DD}" destId="{EE703043-9976-490F-AC43-BA1D5722C33F}" srcOrd="0" destOrd="0" presId="urn:microsoft.com/office/officeart/2005/8/layout/orgChart1"/>
    <dgm:cxn modelId="{9D2EE86E-25A9-49A2-B5AB-C76E20DBB5B0}" type="presParOf" srcId="{AAF768D4-3385-452E-B3A8-35D5B070D5DD}" destId="{12D1C31C-5BCA-45D8-B3C5-FEA24BF09D2B}" srcOrd="1" destOrd="0" presId="urn:microsoft.com/office/officeart/2005/8/layout/orgChart1"/>
    <dgm:cxn modelId="{8B88C728-0062-4334-B322-C44DB43F1716}" type="presParOf" srcId="{6938BC0A-7897-47BC-9C2D-257818E1CA3F}" destId="{95392638-F917-40D5-A185-3A192CEBC15F}" srcOrd="1" destOrd="0" presId="urn:microsoft.com/office/officeart/2005/8/layout/orgChart1"/>
    <dgm:cxn modelId="{D69CA4CD-A84F-4257-9285-3B9E87DD36E4}" type="presParOf" srcId="{95392638-F917-40D5-A185-3A192CEBC15F}" destId="{365A1D1F-A955-4648-91BC-F1E52E8FFE8A}" srcOrd="0" destOrd="0" presId="urn:microsoft.com/office/officeart/2005/8/layout/orgChart1"/>
    <dgm:cxn modelId="{58F0E23F-5097-4D33-9834-948134CC70E6}" type="presParOf" srcId="{95392638-F917-40D5-A185-3A192CEBC15F}" destId="{E7203285-F703-4F00-8C22-128A57A452A3}" srcOrd="1" destOrd="0" presId="urn:microsoft.com/office/officeart/2005/8/layout/orgChart1"/>
    <dgm:cxn modelId="{72619D78-7765-468F-8C80-B747E696971D}" type="presParOf" srcId="{E7203285-F703-4F00-8C22-128A57A452A3}" destId="{C7D19D19-5E99-4230-A216-3580002AC668}" srcOrd="0" destOrd="0" presId="urn:microsoft.com/office/officeart/2005/8/layout/orgChart1"/>
    <dgm:cxn modelId="{84C1196A-F839-4DBB-A997-5E8CBAD845D5}" type="presParOf" srcId="{C7D19D19-5E99-4230-A216-3580002AC668}" destId="{256DB17D-2ECB-467E-BEC5-519943E25F3E}" srcOrd="0" destOrd="0" presId="urn:microsoft.com/office/officeart/2005/8/layout/orgChart1"/>
    <dgm:cxn modelId="{4A57AE37-A203-4657-A755-E4A0D910F01E}" type="presParOf" srcId="{C7D19D19-5E99-4230-A216-3580002AC668}" destId="{8CA23006-84FE-4EF5-8332-EF54264F13A9}" srcOrd="1" destOrd="0" presId="urn:microsoft.com/office/officeart/2005/8/layout/orgChart1"/>
    <dgm:cxn modelId="{611FF644-19B6-4EB4-8E04-CFA013C62ACD}" type="presParOf" srcId="{E7203285-F703-4F00-8C22-128A57A452A3}" destId="{D5A4DF80-D965-403C-BABD-898E6C25BED8}" srcOrd="1" destOrd="0" presId="urn:microsoft.com/office/officeart/2005/8/layout/orgChart1"/>
    <dgm:cxn modelId="{8F9DE8A0-4061-49A1-BDCA-4607F7D5E7E8}" type="presParOf" srcId="{E7203285-F703-4F00-8C22-128A57A452A3}" destId="{74EE0891-7F92-47FB-AF6B-004B42968076}" srcOrd="2" destOrd="0" presId="urn:microsoft.com/office/officeart/2005/8/layout/orgChart1"/>
    <dgm:cxn modelId="{DA8901B9-8696-4434-81F7-ADFBC0908CBE}" type="presParOf" srcId="{95392638-F917-40D5-A185-3A192CEBC15F}" destId="{6E9C61CF-5AC8-4BFD-B8F7-1E935CF237C2}" srcOrd="2" destOrd="0" presId="urn:microsoft.com/office/officeart/2005/8/layout/orgChart1"/>
    <dgm:cxn modelId="{196DE467-5F76-4449-B801-EAEDBAD61D2B}" type="presParOf" srcId="{95392638-F917-40D5-A185-3A192CEBC15F}" destId="{DB7E5735-91DA-448E-881A-E8C65B84FF92}" srcOrd="3" destOrd="0" presId="urn:microsoft.com/office/officeart/2005/8/layout/orgChart1"/>
    <dgm:cxn modelId="{549266E8-9EE6-4176-992A-A936BCF6C413}" type="presParOf" srcId="{DB7E5735-91DA-448E-881A-E8C65B84FF92}" destId="{72DA86ED-228B-4612-AF02-E96AD8071442}" srcOrd="0" destOrd="0" presId="urn:microsoft.com/office/officeart/2005/8/layout/orgChart1"/>
    <dgm:cxn modelId="{0F9A2DA6-0D2F-46BF-A979-F7AD3CF32A38}" type="presParOf" srcId="{72DA86ED-228B-4612-AF02-E96AD8071442}" destId="{3FAABC5F-EDFF-4F90-A0E2-D58FC984F7C8}" srcOrd="0" destOrd="0" presId="urn:microsoft.com/office/officeart/2005/8/layout/orgChart1"/>
    <dgm:cxn modelId="{DC851BAD-5E56-455A-9AC4-38E1FC0EEC4E}" type="presParOf" srcId="{72DA86ED-228B-4612-AF02-E96AD8071442}" destId="{BDB0643A-4D69-4AD1-A2F7-B92FB18645DB}" srcOrd="1" destOrd="0" presId="urn:microsoft.com/office/officeart/2005/8/layout/orgChart1"/>
    <dgm:cxn modelId="{9995BC36-4E50-49D2-A1F9-9065994590DB}" type="presParOf" srcId="{DB7E5735-91DA-448E-881A-E8C65B84FF92}" destId="{67B51D64-C12B-42D3-8590-8A8B0B3FC4C3}" srcOrd="1" destOrd="0" presId="urn:microsoft.com/office/officeart/2005/8/layout/orgChart1"/>
    <dgm:cxn modelId="{30166308-FE88-4B41-9988-689F3C4CDD6D}" type="presParOf" srcId="{67B51D64-C12B-42D3-8590-8A8B0B3FC4C3}" destId="{8F6B90BA-0ED8-4377-BB26-3FED53595B38}" srcOrd="0" destOrd="0" presId="urn:microsoft.com/office/officeart/2005/8/layout/orgChart1"/>
    <dgm:cxn modelId="{48413C57-7895-4364-B3D7-487204B7F5E9}" type="presParOf" srcId="{67B51D64-C12B-42D3-8590-8A8B0B3FC4C3}" destId="{7C0AC0F7-5C73-4B84-9DF1-390CEB0D1331}" srcOrd="1" destOrd="0" presId="urn:microsoft.com/office/officeart/2005/8/layout/orgChart1"/>
    <dgm:cxn modelId="{09774DAA-F354-46A3-9FC4-D553DD638A35}" type="presParOf" srcId="{7C0AC0F7-5C73-4B84-9DF1-390CEB0D1331}" destId="{AC61606F-E277-4869-9E78-BD0C48B5CB4B}" srcOrd="0" destOrd="0" presId="urn:microsoft.com/office/officeart/2005/8/layout/orgChart1"/>
    <dgm:cxn modelId="{368C04BB-7382-4CA2-BFC1-9B1292AD8AB1}" type="presParOf" srcId="{AC61606F-E277-4869-9E78-BD0C48B5CB4B}" destId="{5EAE6D96-323B-4DC2-83C5-7CEF6EBE2759}" srcOrd="0" destOrd="0" presId="urn:microsoft.com/office/officeart/2005/8/layout/orgChart1"/>
    <dgm:cxn modelId="{0043FED7-B6BE-43D4-90C1-9171B0C66470}" type="presParOf" srcId="{AC61606F-E277-4869-9E78-BD0C48B5CB4B}" destId="{656B86BB-F361-48F5-936F-E2202C5B5B8A}" srcOrd="1" destOrd="0" presId="urn:microsoft.com/office/officeart/2005/8/layout/orgChart1"/>
    <dgm:cxn modelId="{5D9E319A-1A43-4009-A297-6830CA0163A6}" type="presParOf" srcId="{7C0AC0F7-5C73-4B84-9DF1-390CEB0D1331}" destId="{2B30F2E3-15E7-4C7A-BA46-77EBB237E2F1}" srcOrd="1" destOrd="0" presId="urn:microsoft.com/office/officeart/2005/8/layout/orgChart1"/>
    <dgm:cxn modelId="{8173EBE6-F591-401B-8141-8B69647994EA}" type="presParOf" srcId="{7C0AC0F7-5C73-4B84-9DF1-390CEB0D1331}" destId="{F5350CF7-1770-4AD7-900B-93E480CECF8C}" srcOrd="2" destOrd="0" presId="urn:microsoft.com/office/officeart/2005/8/layout/orgChart1"/>
    <dgm:cxn modelId="{77D263BB-A545-4E38-B9FD-356CDD2BF1CF}" type="presParOf" srcId="{67B51D64-C12B-42D3-8590-8A8B0B3FC4C3}" destId="{AE9091F8-F829-4C3B-AF80-228CBB3BC6C2}" srcOrd="2" destOrd="0" presId="urn:microsoft.com/office/officeart/2005/8/layout/orgChart1"/>
    <dgm:cxn modelId="{ACBB9F26-7183-4C3D-9C22-2FFB68EC5EB6}" type="presParOf" srcId="{67B51D64-C12B-42D3-8590-8A8B0B3FC4C3}" destId="{CD982345-5D14-407E-B13F-482356CF0529}" srcOrd="3" destOrd="0" presId="urn:microsoft.com/office/officeart/2005/8/layout/orgChart1"/>
    <dgm:cxn modelId="{949A3DD2-C4F2-4941-8247-26EC9808EF32}" type="presParOf" srcId="{CD982345-5D14-407E-B13F-482356CF0529}" destId="{51A788B0-3210-476F-A802-9F42B79B194F}" srcOrd="0" destOrd="0" presId="urn:microsoft.com/office/officeart/2005/8/layout/orgChart1"/>
    <dgm:cxn modelId="{8EDCDAE4-69F1-4AF6-854B-3A43E7828458}" type="presParOf" srcId="{51A788B0-3210-476F-A802-9F42B79B194F}" destId="{8F2A0CAD-47DE-4A47-9B7B-355B8DB3F98E}" srcOrd="0" destOrd="0" presId="urn:microsoft.com/office/officeart/2005/8/layout/orgChart1"/>
    <dgm:cxn modelId="{FBB1669B-9D3B-4A7D-ABBB-B5F17436676C}" type="presParOf" srcId="{51A788B0-3210-476F-A802-9F42B79B194F}" destId="{B8ACC515-8BF7-406B-8F2A-1F74CD11A117}" srcOrd="1" destOrd="0" presId="urn:microsoft.com/office/officeart/2005/8/layout/orgChart1"/>
    <dgm:cxn modelId="{D62B5468-635C-4DFC-9C07-66B871349639}" type="presParOf" srcId="{CD982345-5D14-407E-B13F-482356CF0529}" destId="{44D37F68-2BA4-4493-B373-6F5B58C25FEC}" srcOrd="1" destOrd="0" presId="urn:microsoft.com/office/officeart/2005/8/layout/orgChart1"/>
    <dgm:cxn modelId="{BF0B546E-7D55-4871-B8A8-407F0934C1ED}" type="presParOf" srcId="{CD982345-5D14-407E-B13F-482356CF0529}" destId="{FA205729-3E3D-42A0-97CB-DEE9829A1015}" srcOrd="2" destOrd="0" presId="urn:microsoft.com/office/officeart/2005/8/layout/orgChart1"/>
    <dgm:cxn modelId="{E2D4C068-B64F-40CC-8E80-C388067A0866}" type="presParOf" srcId="{67B51D64-C12B-42D3-8590-8A8B0B3FC4C3}" destId="{5E6CEF6B-62F9-4F69-ABB5-F2F5499947A6}" srcOrd="4" destOrd="0" presId="urn:microsoft.com/office/officeart/2005/8/layout/orgChart1"/>
    <dgm:cxn modelId="{82ED668F-C8A7-4C68-8BB4-144D9998B330}" type="presParOf" srcId="{67B51D64-C12B-42D3-8590-8A8B0B3FC4C3}" destId="{FC500FEF-CF9B-4BC9-8E96-3F9B1181DF7D}" srcOrd="5" destOrd="0" presId="urn:microsoft.com/office/officeart/2005/8/layout/orgChart1"/>
    <dgm:cxn modelId="{964580CD-B1B7-4BAA-A82D-5FA1FAB62B7A}" type="presParOf" srcId="{FC500FEF-CF9B-4BC9-8E96-3F9B1181DF7D}" destId="{78A3B287-C435-49CD-9827-9DDC4BB13E1A}" srcOrd="0" destOrd="0" presId="urn:microsoft.com/office/officeart/2005/8/layout/orgChart1"/>
    <dgm:cxn modelId="{56641A88-475E-4F89-8910-CB525F5B9E97}" type="presParOf" srcId="{78A3B287-C435-49CD-9827-9DDC4BB13E1A}" destId="{96FF7640-0FC6-483D-9D98-CFF269F7E7A7}" srcOrd="0" destOrd="0" presId="urn:microsoft.com/office/officeart/2005/8/layout/orgChart1"/>
    <dgm:cxn modelId="{84036E9E-5280-47B1-8C07-3F32FC17D8A9}" type="presParOf" srcId="{78A3B287-C435-49CD-9827-9DDC4BB13E1A}" destId="{75D26628-42D3-420D-BDBD-3FBCA6F3A33B}" srcOrd="1" destOrd="0" presId="urn:microsoft.com/office/officeart/2005/8/layout/orgChart1"/>
    <dgm:cxn modelId="{94AB0B5C-DC70-4A42-8C40-F701A4749AD9}" type="presParOf" srcId="{FC500FEF-CF9B-4BC9-8E96-3F9B1181DF7D}" destId="{8A841211-D631-420A-BF22-4584A0A3E45C}" srcOrd="1" destOrd="0" presId="urn:microsoft.com/office/officeart/2005/8/layout/orgChart1"/>
    <dgm:cxn modelId="{998CCE91-17F9-4978-A863-CE6927268762}" type="presParOf" srcId="{FC500FEF-CF9B-4BC9-8E96-3F9B1181DF7D}" destId="{CF2FCC06-5D2A-4CBB-995F-81A74FC5ED4F}" srcOrd="2" destOrd="0" presId="urn:microsoft.com/office/officeart/2005/8/layout/orgChart1"/>
    <dgm:cxn modelId="{21C3C15A-8D40-461E-B291-B84DF34C7BEB}" type="presParOf" srcId="{67B51D64-C12B-42D3-8590-8A8B0B3FC4C3}" destId="{FDD4FF3C-36FD-46AD-8590-D9303A8C0612}" srcOrd="6" destOrd="0" presId="urn:microsoft.com/office/officeart/2005/8/layout/orgChart1"/>
    <dgm:cxn modelId="{02C9763D-AC37-4C6D-9EDE-67663EACEBDC}" type="presParOf" srcId="{67B51D64-C12B-42D3-8590-8A8B0B3FC4C3}" destId="{804EFDA0-25C7-4BE0-A174-CFEB0FA268A7}" srcOrd="7" destOrd="0" presId="urn:microsoft.com/office/officeart/2005/8/layout/orgChart1"/>
    <dgm:cxn modelId="{8764FEDD-36DB-4CE5-96E2-1C38F0B40547}" type="presParOf" srcId="{804EFDA0-25C7-4BE0-A174-CFEB0FA268A7}" destId="{99275314-18FE-47E7-9214-D622F290C878}" srcOrd="0" destOrd="0" presId="urn:microsoft.com/office/officeart/2005/8/layout/orgChart1"/>
    <dgm:cxn modelId="{BAC4A057-AE23-41C5-AD8C-C55F4703F536}" type="presParOf" srcId="{99275314-18FE-47E7-9214-D622F290C878}" destId="{F39C3C4D-1BC5-490B-98C6-F3CA34E39B22}" srcOrd="0" destOrd="0" presId="urn:microsoft.com/office/officeart/2005/8/layout/orgChart1"/>
    <dgm:cxn modelId="{047E7021-E3E8-48C7-91A1-C41072155CF0}" type="presParOf" srcId="{99275314-18FE-47E7-9214-D622F290C878}" destId="{4210B76C-2A85-4868-B586-F3B9DD954A0C}" srcOrd="1" destOrd="0" presId="urn:microsoft.com/office/officeart/2005/8/layout/orgChart1"/>
    <dgm:cxn modelId="{7AB94D2E-1074-4FD1-9040-2524D2804944}" type="presParOf" srcId="{804EFDA0-25C7-4BE0-A174-CFEB0FA268A7}" destId="{54BFC2C1-D55F-4F36-8484-F8418B44C2B8}" srcOrd="1" destOrd="0" presId="urn:microsoft.com/office/officeart/2005/8/layout/orgChart1"/>
    <dgm:cxn modelId="{F1CB7B1C-A0AD-4730-B315-ACAC15E2922E}" type="presParOf" srcId="{804EFDA0-25C7-4BE0-A174-CFEB0FA268A7}" destId="{D99EB93E-871F-426D-B3A6-485A7099AA70}" srcOrd="2" destOrd="0" presId="urn:microsoft.com/office/officeart/2005/8/layout/orgChart1"/>
    <dgm:cxn modelId="{D807D37F-D799-4720-9DB3-A4D9E3D84E8F}" type="presParOf" srcId="{DB7E5735-91DA-448E-881A-E8C65B84FF92}" destId="{42AE30A7-025A-405B-84FA-4F525E4C7097}" srcOrd="2" destOrd="0" presId="urn:microsoft.com/office/officeart/2005/8/layout/orgChart1"/>
    <dgm:cxn modelId="{22EAF095-089B-43AE-A55A-4C95C66FFE63}" type="presParOf" srcId="{95392638-F917-40D5-A185-3A192CEBC15F}" destId="{A73C4FC7-2A92-469C-812B-588B7CC00859}" srcOrd="4" destOrd="0" presId="urn:microsoft.com/office/officeart/2005/8/layout/orgChart1"/>
    <dgm:cxn modelId="{0380BAC9-5F98-4A68-92CF-E86685183DF2}" type="presParOf" srcId="{95392638-F917-40D5-A185-3A192CEBC15F}" destId="{2695F646-0E73-4227-8C7D-E781D71A6310}" srcOrd="5" destOrd="0" presId="urn:microsoft.com/office/officeart/2005/8/layout/orgChart1"/>
    <dgm:cxn modelId="{66FCA5D2-4954-4A61-A45E-9AD9FDF9E0E2}" type="presParOf" srcId="{2695F646-0E73-4227-8C7D-E781D71A6310}" destId="{A8A1AB82-DD1D-4B80-8A07-399EE0FF07D5}" srcOrd="0" destOrd="0" presId="urn:microsoft.com/office/officeart/2005/8/layout/orgChart1"/>
    <dgm:cxn modelId="{489815AE-10CC-4597-9579-F26675EA189D}" type="presParOf" srcId="{A8A1AB82-DD1D-4B80-8A07-399EE0FF07D5}" destId="{28200A2A-B925-4922-B13B-103D077E9E4C}" srcOrd="0" destOrd="0" presId="urn:microsoft.com/office/officeart/2005/8/layout/orgChart1"/>
    <dgm:cxn modelId="{8480BFBB-C797-4995-A9A6-DDC30AA92335}" type="presParOf" srcId="{A8A1AB82-DD1D-4B80-8A07-399EE0FF07D5}" destId="{403FFC2C-3060-4358-94E3-DDC91E77BB81}" srcOrd="1" destOrd="0" presId="urn:microsoft.com/office/officeart/2005/8/layout/orgChart1"/>
    <dgm:cxn modelId="{C9EBF89C-9F57-41EA-B44E-44D08811D449}" type="presParOf" srcId="{2695F646-0E73-4227-8C7D-E781D71A6310}" destId="{FCA33625-03F8-4FDF-B986-E0258EC25402}" srcOrd="1" destOrd="0" presId="urn:microsoft.com/office/officeart/2005/8/layout/orgChart1"/>
    <dgm:cxn modelId="{8503B5B5-EDB8-4832-8417-3BF4F093B635}" type="presParOf" srcId="{FCA33625-03F8-4FDF-B986-E0258EC25402}" destId="{EE24661B-76AA-4C61-8549-15D6D7D8C4A3}" srcOrd="0" destOrd="0" presId="urn:microsoft.com/office/officeart/2005/8/layout/orgChart1"/>
    <dgm:cxn modelId="{3916C03C-2F13-4739-A2A6-5FCEF2BA3D75}" type="presParOf" srcId="{FCA33625-03F8-4FDF-B986-E0258EC25402}" destId="{FEF8247C-F685-4F61-A209-79BCEA65789A}" srcOrd="1" destOrd="0" presId="urn:microsoft.com/office/officeart/2005/8/layout/orgChart1"/>
    <dgm:cxn modelId="{645A577D-93D6-4BC6-889C-9CC359DB3890}" type="presParOf" srcId="{FEF8247C-F685-4F61-A209-79BCEA65789A}" destId="{3648D125-A2B4-4FB6-B982-8AC224014FC0}" srcOrd="0" destOrd="0" presId="urn:microsoft.com/office/officeart/2005/8/layout/orgChart1"/>
    <dgm:cxn modelId="{AD74254C-0586-4982-9128-C2934596EAE5}" type="presParOf" srcId="{3648D125-A2B4-4FB6-B982-8AC224014FC0}" destId="{B4A24155-1337-4C7E-8954-07243C45D625}" srcOrd="0" destOrd="0" presId="urn:microsoft.com/office/officeart/2005/8/layout/orgChart1"/>
    <dgm:cxn modelId="{22F71620-9841-467F-8A75-83373C14DC93}" type="presParOf" srcId="{3648D125-A2B4-4FB6-B982-8AC224014FC0}" destId="{455718BE-24EA-4678-96B7-CF8B121604FF}" srcOrd="1" destOrd="0" presId="urn:microsoft.com/office/officeart/2005/8/layout/orgChart1"/>
    <dgm:cxn modelId="{11D16FA4-4E50-4309-B228-1582CAE1488E}" type="presParOf" srcId="{FEF8247C-F685-4F61-A209-79BCEA65789A}" destId="{0DA8E46A-DB24-41FD-B5E4-19E5EBF50745}" srcOrd="1" destOrd="0" presId="urn:microsoft.com/office/officeart/2005/8/layout/orgChart1"/>
    <dgm:cxn modelId="{9368B779-11D9-4AC6-ADFC-F1553213CB43}" type="presParOf" srcId="{FEF8247C-F685-4F61-A209-79BCEA65789A}" destId="{2C7BE6D6-DD4D-490F-A4F8-613456A99746}" srcOrd="2" destOrd="0" presId="urn:microsoft.com/office/officeart/2005/8/layout/orgChart1"/>
    <dgm:cxn modelId="{1FE14C59-B07D-497B-B553-1B472CD47670}" type="presParOf" srcId="{2695F646-0E73-4227-8C7D-E781D71A6310}" destId="{3CB115F9-99D9-44B8-82B9-1F520258B7C0}" srcOrd="2" destOrd="0" presId="urn:microsoft.com/office/officeart/2005/8/layout/orgChart1"/>
    <dgm:cxn modelId="{CBEBF716-1A10-4C5E-AF16-5E6FDBE36946}" type="presParOf" srcId="{95392638-F917-40D5-A185-3A192CEBC15F}" destId="{EDAD07AC-44FE-4386-959F-2B80026556FE}" srcOrd="6" destOrd="0" presId="urn:microsoft.com/office/officeart/2005/8/layout/orgChart1"/>
    <dgm:cxn modelId="{DE3AA5B9-D6BA-46EA-93C4-5E8A01D67A29}" type="presParOf" srcId="{95392638-F917-40D5-A185-3A192CEBC15F}" destId="{8B76F719-C6DA-4CA2-AB02-5B55B6D3216E}" srcOrd="7" destOrd="0" presId="urn:microsoft.com/office/officeart/2005/8/layout/orgChart1"/>
    <dgm:cxn modelId="{DBDCED61-A1E1-4AE9-9938-D56EAA923FD9}" type="presParOf" srcId="{8B76F719-C6DA-4CA2-AB02-5B55B6D3216E}" destId="{0821F5CB-F522-4298-99B0-8D65EE055A97}" srcOrd="0" destOrd="0" presId="urn:microsoft.com/office/officeart/2005/8/layout/orgChart1"/>
    <dgm:cxn modelId="{7BF9D2FD-F2B6-4FC1-B82E-9982359FD370}" type="presParOf" srcId="{0821F5CB-F522-4298-99B0-8D65EE055A97}" destId="{E032116A-6249-4668-AE42-069C2D3D0DD1}" srcOrd="0" destOrd="0" presId="urn:microsoft.com/office/officeart/2005/8/layout/orgChart1"/>
    <dgm:cxn modelId="{44BF7946-CD36-4054-9EE8-27A0B2DFB5AF}" type="presParOf" srcId="{0821F5CB-F522-4298-99B0-8D65EE055A97}" destId="{E077AE0D-41AF-4B6E-9830-928DBB48F291}" srcOrd="1" destOrd="0" presId="urn:microsoft.com/office/officeart/2005/8/layout/orgChart1"/>
    <dgm:cxn modelId="{164FE369-E804-44CB-8069-A2D8ED9A00C2}" type="presParOf" srcId="{8B76F719-C6DA-4CA2-AB02-5B55B6D3216E}" destId="{F81A7E2A-A8C0-4C54-A995-C7FC45E49D04}" srcOrd="1" destOrd="0" presId="urn:microsoft.com/office/officeart/2005/8/layout/orgChart1"/>
    <dgm:cxn modelId="{876C9B97-6E5B-4ABD-B89F-C9856DB59DBA}" type="presParOf" srcId="{F81A7E2A-A8C0-4C54-A995-C7FC45E49D04}" destId="{8CFE96F6-C43A-4C24-BE98-D14F6CCD56F3}" srcOrd="0" destOrd="0" presId="urn:microsoft.com/office/officeart/2005/8/layout/orgChart1"/>
    <dgm:cxn modelId="{28BDE964-628A-4959-93CF-90290B9F48DB}" type="presParOf" srcId="{F81A7E2A-A8C0-4C54-A995-C7FC45E49D04}" destId="{04351C68-5855-4492-ACD5-AED13CF90179}" srcOrd="1" destOrd="0" presId="urn:microsoft.com/office/officeart/2005/8/layout/orgChart1"/>
    <dgm:cxn modelId="{E9E7E757-0208-45F0-8AEE-471DC8311245}" type="presParOf" srcId="{04351C68-5855-4492-ACD5-AED13CF90179}" destId="{1F8005AA-76BC-4EB8-BDDE-398029C1C455}" srcOrd="0" destOrd="0" presId="urn:microsoft.com/office/officeart/2005/8/layout/orgChart1"/>
    <dgm:cxn modelId="{A916847F-F484-4591-9BEA-1936E2E3A164}" type="presParOf" srcId="{1F8005AA-76BC-4EB8-BDDE-398029C1C455}" destId="{69BAC0ED-A1C5-4B30-A206-8AFF675039F0}" srcOrd="0" destOrd="0" presId="urn:microsoft.com/office/officeart/2005/8/layout/orgChart1"/>
    <dgm:cxn modelId="{030FDCBF-966B-43A5-918F-75C1820C05B2}" type="presParOf" srcId="{1F8005AA-76BC-4EB8-BDDE-398029C1C455}" destId="{0BB6F6CD-4A4C-4ECE-A539-57F1C515FC30}" srcOrd="1" destOrd="0" presId="urn:microsoft.com/office/officeart/2005/8/layout/orgChart1"/>
    <dgm:cxn modelId="{3C5BE5DA-CCC5-497B-82AC-01457B74E3F6}" type="presParOf" srcId="{04351C68-5855-4492-ACD5-AED13CF90179}" destId="{395C22B9-6146-49EB-9D52-04CE5BC053FB}" srcOrd="1" destOrd="0" presId="urn:microsoft.com/office/officeart/2005/8/layout/orgChart1"/>
    <dgm:cxn modelId="{D6EE2B45-21EA-409C-AC19-4F1B28E6E18B}" type="presParOf" srcId="{04351C68-5855-4492-ACD5-AED13CF90179}" destId="{E183EF33-2D9B-483A-A9CE-329CE5973604}" srcOrd="2" destOrd="0" presId="urn:microsoft.com/office/officeart/2005/8/layout/orgChart1"/>
    <dgm:cxn modelId="{27A779FE-EF67-4A75-A2B5-5A53CCF5281D}" type="presParOf" srcId="{8B76F719-C6DA-4CA2-AB02-5B55B6D3216E}" destId="{6E829E28-CCC7-4944-B732-A08222944B5F}" srcOrd="2" destOrd="0" presId="urn:microsoft.com/office/officeart/2005/8/layout/orgChart1"/>
    <dgm:cxn modelId="{478DFB49-00FB-47F6-8591-40CA487C54C2}" type="presParOf" srcId="{95392638-F917-40D5-A185-3A192CEBC15F}" destId="{F1CE3C62-B8FB-47DE-AE5B-562140D2423F}" srcOrd="8" destOrd="0" presId="urn:microsoft.com/office/officeart/2005/8/layout/orgChart1"/>
    <dgm:cxn modelId="{B15FB8C2-C578-4112-B38A-3EDA764B2B48}" type="presParOf" srcId="{95392638-F917-40D5-A185-3A192CEBC15F}" destId="{538141A6-27C1-4B73-90D2-D61B001F1610}" srcOrd="9" destOrd="0" presId="urn:microsoft.com/office/officeart/2005/8/layout/orgChart1"/>
    <dgm:cxn modelId="{88326296-B707-4FC2-B897-F5BDCBF48B92}" type="presParOf" srcId="{538141A6-27C1-4B73-90D2-D61B001F1610}" destId="{D02218F4-6529-4C10-A816-C18E4481ADBD}" srcOrd="0" destOrd="0" presId="urn:microsoft.com/office/officeart/2005/8/layout/orgChart1"/>
    <dgm:cxn modelId="{2684CF66-E092-4F83-A579-D1E06E84F321}" type="presParOf" srcId="{D02218F4-6529-4C10-A816-C18E4481ADBD}" destId="{FAF44857-DC77-4706-A50B-2BF0CBC9513B}" srcOrd="0" destOrd="0" presId="urn:microsoft.com/office/officeart/2005/8/layout/orgChart1"/>
    <dgm:cxn modelId="{9DF09240-F69C-471C-AA9C-24F1E0E599BD}" type="presParOf" srcId="{D02218F4-6529-4C10-A816-C18E4481ADBD}" destId="{33B300E6-2F5F-4AC8-A90A-D83D79A785B8}" srcOrd="1" destOrd="0" presId="urn:microsoft.com/office/officeart/2005/8/layout/orgChart1"/>
    <dgm:cxn modelId="{E29171FF-B3D3-4CB2-9125-3EDD87B76469}" type="presParOf" srcId="{538141A6-27C1-4B73-90D2-D61B001F1610}" destId="{937B90A6-3878-48BB-9A63-18288D76FE66}" srcOrd="1" destOrd="0" presId="urn:microsoft.com/office/officeart/2005/8/layout/orgChart1"/>
    <dgm:cxn modelId="{756D6E34-6114-4658-BFE0-F19910372E59}" type="presParOf" srcId="{937B90A6-3878-48BB-9A63-18288D76FE66}" destId="{6761D372-0DAC-457D-B9FA-EDE9D6A25010}" srcOrd="0" destOrd="0" presId="urn:microsoft.com/office/officeart/2005/8/layout/orgChart1"/>
    <dgm:cxn modelId="{15705CA9-4FD9-47E0-9283-1935C9D97FE4}" type="presParOf" srcId="{937B90A6-3878-48BB-9A63-18288D76FE66}" destId="{1A93013D-0A3E-46BC-A894-1C0DBC2C3351}" srcOrd="1" destOrd="0" presId="urn:microsoft.com/office/officeart/2005/8/layout/orgChart1"/>
    <dgm:cxn modelId="{393B0363-D2FC-473E-8327-05557B02C197}" type="presParOf" srcId="{1A93013D-0A3E-46BC-A894-1C0DBC2C3351}" destId="{1C65D67C-8F42-41E2-9F0B-2624A91DB071}" srcOrd="0" destOrd="0" presId="urn:microsoft.com/office/officeart/2005/8/layout/orgChart1"/>
    <dgm:cxn modelId="{E0B096A3-8C08-4E45-8478-F4B580D80E86}" type="presParOf" srcId="{1C65D67C-8F42-41E2-9F0B-2624A91DB071}" destId="{55F18939-E11A-4017-B8A8-61A338756466}" srcOrd="0" destOrd="0" presId="urn:microsoft.com/office/officeart/2005/8/layout/orgChart1"/>
    <dgm:cxn modelId="{09DA6CD7-1D34-448C-A0A0-B0EBD1351EBA}" type="presParOf" srcId="{1C65D67C-8F42-41E2-9F0B-2624A91DB071}" destId="{0AAEF401-ECEC-44E8-ADB8-AC28CD7826CC}" srcOrd="1" destOrd="0" presId="urn:microsoft.com/office/officeart/2005/8/layout/orgChart1"/>
    <dgm:cxn modelId="{C8CD033C-B6E9-4F32-821D-F46CD6709581}" type="presParOf" srcId="{1A93013D-0A3E-46BC-A894-1C0DBC2C3351}" destId="{61294E35-DC58-4B1E-8494-0FCE59DE2BEC}" srcOrd="1" destOrd="0" presId="urn:microsoft.com/office/officeart/2005/8/layout/orgChart1"/>
    <dgm:cxn modelId="{A3388E6D-86CD-4058-93FD-D8D604DBF02B}" type="presParOf" srcId="{1A93013D-0A3E-46BC-A894-1C0DBC2C3351}" destId="{D04E7B9F-13A3-432E-B3E9-F9F5DEADC059}" srcOrd="2" destOrd="0" presId="urn:microsoft.com/office/officeart/2005/8/layout/orgChart1"/>
    <dgm:cxn modelId="{661BC91E-ED4A-4881-8196-3B0F4F21B6DD}" type="presParOf" srcId="{538141A6-27C1-4B73-90D2-D61B001F1610}" destId="{9C0D927F-8E67-4326-92E4-E32A17AC9CE1}" srcOrd="2" destOrd="0" presId="urn:microsoft.com/office/officeart/2005/8/layout/orgChart1"/>
    <dgm:cxn modelId="{0D852568-667B-448F-A7A6-E22A28E1A9D4}" type="presParOf" srcId="{95392638-F917-40D5-A185-3A192CEBC15F}" destId="{1D31B2D5-CBA6-48C3-B43E-57E6D90CC426}" srcOrd="10" destOrd="0" presId="urn:microsoft.com/office/officeart/2005/8/layout/orgChart1"/>
    <dgm:cxn modelId="{072C23CB-7830-4956-A911-1DBE2DC20726}" type="presParOf" srcId="{95392638-F917-40D5-A185-3A192CEBC15F}" destId="{C775EA38-64DD-4084-8494-920E4B9294CB}" srcOrd="11" destOrd="0" presId="urn:microsoft.com/office/officeart/2005/8/layout/orgChart1"/>
    <dgm:cxn modelId="{7A12BBCF-5568-493B-89AC-F4E8F2EB63E3}" type="presParOf" srcId="{C775EA38-64DD-4084-8494-920E4B9294CB}" destId="{660C0DBC-44DF-49BF-84DC-CA4B4A63BEF9}" srcOrd="0" destOrd="0" presId="urn:microsoft.com/office/officeart/2005/8/layout/orgChart1"/>
    <dgm:cxn modelId="{774628E0-2182-40B9-A6E0-F7A2FF6800FA}" type="presParOf" srcId="{660C0DBC-44DF-49BF-84DC-CA4B4A63BEF9}" destId="{D3F9D0EC-3992-4FDF-B384-BE6F9507D0F2}" srcOrd="0" destOrd="0" presId="urn:microsoft.com/office/officeart/2005/8/layout/orgChart1"/>
    <dgm:cxn modelId="{F97440F7-50ED-4F44-9504-7A392103CF3E}" type="presParOf" srcId="{660C0DBC-44DF-49BF-84DC-CA4B4A63BEF9}" destId="{9515165D-E04C-4A8E-B761-304354E0DBCB}" srcOrd="1" destOrd="0" presId="urn:microsoft.com/office/officeart/2005/8/layout/orgChart1"/>
    <dgm:cxn modelId="{8FF4275C-B6E5-4C93-8F5D-501674D44D27}" type="presParOf" srcId="{C775EA38-64DD-4084-8494-920E4B9294CB}" destId="{6D27B830-89AD-47FA-AE67-BBC29B0C6411}" srcOrd="1" destOrd="0" presId="urn:microsoft.com/office/officeart/2005/8/layout/orgChart1"/>
    <dgm:cxn modelId="{8FA13CD5-BABC-4AB2-9B01-922010CA202F}" type="presParOf" srcId="{6D27B830-89AD-47FA-AE67-BBC29B0C6411}" destId="{EEED7DF5-2DEE-4778-A9F8-9D016EF4C53A}" srcOrd="0" destOrd="0" presId="urn:microsoft.com/office/officeart/2005/8/layout/orgChart1"/>
    <dgm:cxn modelId="{8DFAD2DA-045D-4984-A609-319150427006}" type="presParOf" srcId="{6D27B830-89AD-47FA-AE67-BBC29B0C6411}" destId="{5BED0AA2-7B09-4415-89D0-F7F02B51A4DB}" srcOrd="1" destOrd="0" presId="urn:microsoft.com/office/officeart/2005/8/layout/orgChart1"/>
    <dgm:cxn modelId="{067066CF-18F2-434D-87C4-004DC2673AE0}" type="presParOf" srcId="{5BED0AA2-7B09-4415-89D0-F7F02B51A4DB}" destId="{46CC6222-13DC-4EB0-8504-4A2DD17BE859}" srcOrd="0" destOrd="0" presId="urn:microsoft.com/office/officeart/2005/8/layout/orgChart1"/>
    <dgm:cxn modelId="{275189B3-3071-4B74-AF50-6A1F5354C336}" type="presParOf" srcId="{46CC6222-13DC-4EB0-8504-4A2DD17BE859}" destId="{79B6E6B1-F0B8-4AD6-8503-9501AE543C3E}" srcOrd="0" destOrd="0" presId="urn:microsoft.com/office/officeart/2005/8/layout/orgChart1"/>
    <dgm:cxn modelId="{8D9D669F-CF07-4CFA-A0D4-B1CA66777E4E}" type="presParOf" srcId="{46CC6222-13DC-4EB0-8504-4A2DD17BE859}" destId="{FB7B3D98-CC42-4A6A-8332-331143BF90AA}" srcOrd="1" destOrd="0" presId="urn:microsoft.com/office/officeart/2005/8/layout/orgChart1"/>
    <dgm:cxn modelId="{4D2964A3-6E0F-474E-AB03-0BDE7A0927EE}" type="presParOf" srcId="{5BED0AA2-7B09-4415-89D0-F7F02B51A4DB}" destId="{58689E9A-DB76-4B58-B06A-EE34FEAE34E7}" srcOrd="1" destOrd="0" presId="urn:microsoft.com/office/officeart/2005/8/layout/orgChart1"/>
    <dgm:cxn modelId="{74A78C38-E56B-44A7-9D19-D6019F1EE784}" type="presParOf" srcId="{5BED0AA2-7B09-4415-89D0-F7F02B51A4DB}" destId="{B0E479C2-A5B4-411B-9932-EC67953D9A09}" srcOrd="2" destOrd="0" presId="urn:microsoft.com/office/officeart/2005/8/layout/orgChart1"/>
    <dgm:cxn modelId="{73532971-B0F0-4A7C-90AE-35E42EC6CF00}" type="presParOf" srcId="{6D27B830-89AD-47FA-AE67-BBC29B0C6411}" destId="{3D6FAEB2-AD52-48AE-8404-750969184DB5}" srcOrd="2" destOrd="0" presId="urn:microsoft.com/office/officeart/2005/8/layout/orgChart1"/>
    <dgm:cxn modelId="{BCEA32D8-3924-4165-8FD6-20807086F432}" type="presParOf" srcId="{6D27B830-89AD-47FA-AE67-BBC29B0C6411}" destId="{B6D48BDB-3592-4DAD-AA82-3DA65D93377F}" srcOrd="3" destOrd="0" presId="urn:microsoft.com/office/officeart/2005/8/layout/orgChart1"/>
    <dgm:cxn modelId="{A5ADBBB8-A34A-4491-B3C3-26D4B12FB719}" type="presParOf" srcId="{B6D48BDB-3592-4DAD-AA82-3DA65D93377F}" destId="{49AA7C1F-3C64-4C56-95E6-D75139DBE34D}" srcOrd="0" destOrd="0" presId="urn:microsoft.com/office/officeart/2005/8/layout/orgChart1"/>
    <dgm:cxn modelId="{F896E91D-0356-4E73-BEF2-F48D9D7D3A09}" type="presParOf" srcId="{49AA7C1F-3C64-4C56-95E6-D75139DBE34D}" destId="{0CE7B392-ECD1-4E6C-B88F-79DA1CB94166}" srcOrd="0" destOrd="0" presId="urn:microsoft.com/office/officeart/2005/8/layout/orgChart1"/>
    <dgm:cxn modelId="{0EA4305E-5DB4-435B-BCFD-78115059E214}" type="presParOf" srcId="{49AA7C1F-3C64-4C56-95E6-D75139DBE34D}" destId="{53A475C7-006B-43B4-8B42-F03630DFAFC3}" srcOrd="1" destOrd="0" presId="urn:microsoft.com/office/officeart/2005/8/layout/orgChart1"/>
    <dgm:cxn modelId="{E4180DCB-B9E9-4C0F-9359-302F1259BD8E}" type="presParOf" srcId="{B6D48BDB-3592-4DAD-AA82-3DA65D93377F}" destId="{8880F18B-1E7B-4BF3-8177-610C1CCA3B3F}" srcOrd="1" destOrd="0" presId="urn:microsoft.com/office/officeart/2005/8/layout/orgChart1"/>
    <dgm:cxn modelId="{65A5DB94-C11F-4C4F-878F-57F9722548AC}" type="presParOf" srcId="{B6D48BDB-3592-4DAD-AA82-3DA65D93377F}" destId="{089B0B66-365D-49B1-AA3B-EAA73D63F0E2}" srcOrd="2" destOrd="0" presId="urn:microsoft.com/office/officeart/2005/8/layout/orgChart1"/>
    <dgm:cxn modelId="{9A1C09BD-FB8F-40BE-B04F-4F62C39A1EFD}" type="presParOf" srcId="{C775EA38-64DD-4084-8494-920E4B9294CB}" destId="{A214A072-57CD-4E90-98D0-BAB2FC934B55}" srcOrd="2" destOrd="0" presId="urn:microsoft.com/office/officeart/2005/8/layout/orgChart1"/>
    <dgm:cxn modelId="{B0D8DA44-FD7D-4DF0-BEC5-66FDCAACB767}" type="presParOf" srcId="{95392638-F917-40D5-A185-3A192CEBC15F}" destId="{3BC2EBA8-8265-4E6E-9181-5D88B1694D18}" srcOrd="12" destOrd="0" presId="urn:microsoft.com/office/officeart/2005/8/layout/orgChart1"/>
    <dgm:cxn modelId="{94D9B095-9EAF-4DA9-8829-77D15DC2488D}" type="presParOf" srcId="{95392638-F917-40D5-A185-3A192CEBC15F}" destId="{78C06537-AD24-41E4-8B5B-EF4BB7A2B0F8}" srcOrd="13" destOrd="0" presId="urn:microsoft.com/office/officeart/2005/8/layout/orgChart1"/>
    <dgm:cxn modelId="{D92F13A5-C8EA-4A1E-A778-92BA15DF3E24}" type="presParOf" srcId="{78C06537-AD24-41E4-8B5B-EF4BB7A2B0F8}" destId="{228E2E1E-682D-4589-8A9E-4C66547D1E6B}" srcOrd="0" destOrd="0" presId="urn:microsoft.com/office/officeart/2005/8/layout/orgChart1"/>
    <dgm:cxn modelId="{CC5CD063-D487-4DD4-9610-B66341089B10}" type="presParOf" srcId="{228E2E1E-682D-4589-8A9E-4C66547D1E6B}" destId="{BAF76546-58C8-4A66-A37F-12FD21674914}" srcOrd="0" destOrd="0" presId="urn:microsoft.com/office/officeart/2005/8/layout/orgChart1"/>
    <dgm:cxn modelId="{0449F9B7-44D0-4BC9-B2E7-8B289C8EB5B9}" type="presParOf" srcId="{228E2E1E-682D-4589-8A9E-4C66547D1E6B}" destId="{1C9DD742-7644-439B-8080-AB8F2EFC46F3}" srcOrd="1" destOrd="0" presId="urn:microsoft.com/office/officeart/2005/8/layout/orgChart1"/>
    <dgm:cxn modelId="{9C0459BA-13C1-43FD-81D0-6FD49A69B397}" type="presParOf" srcId="{78C06537-AD24-41E4-8B5B-EF4BB7A2B0F8}" destId="{87C0F34A-CAEB-44C7-8E0F-36FFC6487C43}" srcOrd="1" destOrd="0" presId="urn:microsoft.com/office/officeart/2005/8/layout/orgChart1"/>
    <dgm:cxn modelId="{32B3F512-15A4-4205-A82E-05B0BB270A30}" type="presParOf" srcId="{78C06537-AD24-41E4-8B5B-EF4BB7A2B0F8}" destId="{F9021FFF-42BA-4160-96E2-AA2A29F4E496}" srcOrd="2" destOrd="0" presId="urn:microsoft.com/office/officeart/2005/8/layout/orgChart1"/>
    <dgm:cxn modelId="{9C8566EC-24CF-486D-B0B3-B721D1DA0471}" type="presParOf" srcId="{6938BC0A-7897-47BC-9C2D-257818E1CA3F}" destId="{E988C2AF-4255-4D92-92DB-97B20FA4F0CF}" srcOrd="2" destOrd="0" presId="urn:microsoft.com/office/officeart/2005/8/layout/orgChart1"/>
    <dgm:cxn modelId="{75B302F2-6299-4E88-9658-7D8F5AE6E7FE}" type="presParOf" srcId="{CF1557BA-F7C7-4396-9451-3AB11D54E4DB}" destId="{A6315C84-8EA5-43BE-A9CC-40969B4E0507}" srcOrd="2" destOrd="0" presId="urn:microsoft.com/office/officeart/2005/8/layout/orgChart1"/>
    <dgm:cxn modelId="{4EDB5A85-069E-4D2B-AC7E-13F154D65223}" type="presParOf" srcId="{288F1954-B0C8-483E-876B-C2059D087317}" destId="{674CFA5D-648E-48D7-9276-3AB4E1AFC7C7}"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2EBA8-8265-4E6E-9181-5D88B1694D18}">
      <dsp:nvSpPr>
        <dsp:cNvPr id="0" name=""/>
        <dsp:cNvSpPr/>
      </dsp:nvSpPr>
      <dsp:spPr>
        <a:xfrm>
          <a:off x="4000500" y="1918138"/>
          <a:ext cx="3514343" cy="203309"/>
        </a:xfrm>
        <a:custGeom>
          <a:avLst/>
          <a:gdLst/>
          <a:ahLst/>
          <a:cxnLst/>
          <a:rect l="0" t="0" r="0" b="0"/>
          <a:pathLst>
            <a:path>
              <a:moveTo>
                <a:pt x="0" y="0"/>
              </a:moveTo>
              <a:lnTo>
                <a:pt x="0" y="101654"/>
              </a:lnTo>
              <a:lnTo>
                <a:pt x="3514343" y="101654"/>
              </a:lnTo>
              <a:lnTo>
                <a:pt x="3514343" y="20330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6FAEB2-AD52-48AE-8404-750969184DB5}">
      <dsp:nvSpPr>
        <dsp:cNvPr id="0" name=""/>
        <dsp:cNvSpPr/>
      </dsp:nvSpPr>
      <dsp:spPr>
        <a:xfrm>
          <a:off x="5956139" y="2605516"/>
          <a:ext cx="145220" cy="1132722"/>
        </a:xfrm>
        <a:custGeom>
          <a:avLst/>
          <a:gdLst/>
          <a:ahLst/>
          <a:cxnLst/>
          <a:rect l="0" t="0" r="0" b="0"/>
          <a:pathLst>
            <a:path>
              <a:moveTo>
                <a:pt x="0" y="0"/>
              </a:moveTo>
              <a:lnTo>
                <a:pt x="0" y="1132722"/>
              </a:lnTo>
              <a:lnTo>
                <a:pt x="145220" y="113272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ED7DF5-2DEE-4778-A9F8-9D016EF4C53A}">
      <dsp:nvSpPr>
        <dsp:cNvPr id="0" name=""/>
        <dsp:cNvSpPr/>
      </dsp:nvSpPr>
      <dsp:spPr>
        <a:xfrm>
          <a:off x="5956139" y="2605516"/>
          <a:ext cx="145220" cy="445343"/>
        </a:xfrm>
        <a:custGeom>
          <a:avLst/>
          <a:gdLst/>
          <a:ahLst/>
          <a:cxnLst/>
          <a:rect l="0" t="0" r="0" b="0"/>
          <a:pathLst>
            <a:path>
              <a:moveTo>
                <a:pt x="0" y="0"/>
              </a:moveTo>
              <a:lnTo>
                <a:pt x="0" y="445343"/>
              </a:lnTo>
              <a:lnTo>
                <a:pt x="145220" y="445343"/>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31B2D5-CBA6-48C3-B43E-57E6D90CC426}">
      <dsp:nvSpPr>
        <dsp:cNvPr id="0" name=""/>
        <dsp:cNvSpPr/>
      </dsp:nvSpPr>
      <dsp:spPr>
        <a:xfrm>
          <a:off x="4000500" y="1918138"/>
          <a:ext cx="2342895" cy="203309"/>
        </a:xfrm>
        <a:custGeom>
          <a:avLst/>
          <a:gdLst/>
          <a:ahLst/>
          <a:cxnLst/>
          <a:rect l="0" t="0" r="0" b="0"/>
          <a:pathLst>
            <a:path>
              <a:moveTo>
                <a:pt x="0" y="0"/>
              </a:moveTo>
              <a:lnTo>
                <a:pt x="0" y="101654"/>
              </a:lnTo>
              <a:lnTo>
                <a:pt x="2342895" y="101654"/>
              </a:lnTo>
              <a:lnTo>
                <a:pt x="2342895" y="20330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61D372-0DAC-457D-B9FA-EDE9D6A25010}">
      <dsp:nvSpPr>
        <dsp:cNvPr id="0" name=""/>
        <dsp:cNvSpPr/>
      </dsp:nvSpPr>
      <dsp:spPr>
        <a:xfrm>
          <a:off x="4784692" y="2605516"/>
          <a:ext cx="145220" cy="445343"/>
        </a:xfrm>
        <a:custGeom>
          <a:avLst/>
          <a:gdLst/>
          <a:ahLst/>
          <a:cxnLst/>
          <a:rect l="0" t="0" r="0" b="0"/>
          <a:pathLst>
            <a:path>
              <a:moveTo>
                <a:pt x="0" y="0"/>
              </a:moveTo>
              <a:lnTo>
                <a:pt x="0" y="445343"/>
              </a:lnTo>
              <a:lnTo>
                <a:pt x="145220" y="445343"/>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CE3C62-B8FB-47DE-AE5B-562140D2423F}">
      <dsp:nvSpPr>
        <dsp:cNvPr id="0" name=""/>
        <dsp:cNvSpPr/>
      </dsp:nvSpPr>
      <dsp:spPr>
        <a:xfrm>
          <a:off x="4000500" y="1918138"/>
          <a:ext cx="1171447" cy="203309"/>
        </a:xfrm>
        <a:custGeom>
          <a:avLst/>
          <a:gdLst/>
          <a:ahLst/>
          <a:cxnLst/>
          <a:rect l="0" t="0" r="0" b="0"/>
          <a:pathLst>
            <a:path>
              <a:moveTo>
                <a:pt x="0" y="0"/>
              </a:moveTo>
              <a:lnTo>
                <a:pt x="0" y="101654"/>
              </a:lnTo>
              <a:lnTo>
                <a:pt x="1171447" y="101654"/>
              </a:lnTo>
              <a:lnTo>
                <a:pt x="1171447" y="20330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FE96F6-C43A-4C24-BE98-D14F6CCD56F3}">
      <dsp:nvSpPr>
        <dsp:cNvPr id="0" name=""/>
        <dsp:cNvSpPr/>
      </dsp:nvSpPr>
      <dsp:spPr>
        <a:xfrm>
          <a:off x="3613244" y="2605516"/>
          <a:ext cx="145220" cy="445343"/>
        </a:xfrm>
        <a:custGeom>
          <a:avLst/>
          <a:gdLst/>
          <a:ahLst/>
          <a:cxnLst/>
          <a:rect l="0" t="0" r="0" b="0"/>
          <a:pathLst>
            <a:path>
              <a:moveTo>
                <a:pt x="0" y="0"/>
              </a:moveTo>
              <a:lnTo>
                <a:pt x="0" y="445343"/>
              </a:lnTo>
              <a:lnTo>
                <a:pt x="145220" y="445343"/>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AD07AC-44FE-4386-959F-2B80026556FE}">
      <dsp:nvSpPr>
        <dsp:cNvPr id="0" name=""/>
        <dsp:cNvSpPr/>
      </dsp:nvSpPr>
      <dsp:spPr>
        <a:xfrm>
          <a:off x="3954780" y="1918138"/>
          <a:ext cx="91440" cy="203309"/>
        </a:xfrm>
        <a:custGeom>
          <a:avLst/>
          <a:gdLst/>
          <a:ahLst/>
          <a:cxnLst/>
          <a:rect l="0" t="0" r="0" b="0"/>
          <a:pathLst>
            <a:path>
              <a:moveTo>
                <a:pt x="45720" y="0"/>
              </a:moveTo>
              <a:lnTo>
                <a:pt x="45720" y="20330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24661B-76AA-4C61-8549-15D6D7D8C4A3}">
      <dsp:nvSpPr>
        <dsp:cNvPr id="0" name=""/>
        <dsp:cNvSpPr/>
      </dsp:nvSpPr>
      <dsp:spPr>
        <a:xfrm>
          <a:off x="2441796" y="2605516"/>
          <a:ext cx="145220" cy="445343"/>
        </a:xfrm>
        <a:custGeom>
          <a:avLst/>
          <a:gdLst/>
          <a:ahLst/>
          <a:cxnLst/>
          <a:rect l="0" t="0" r="0" b="0"/>
          <a:pathLst>
            <a:path>
              <a:moveTo>
                <a:pt x="0" y="0"/>
              </a:moveTo>
              <a:lnTo>
                <a:pt x="0" y="445343"/>
              </a:lnTo>
              <a:lnTo>
                <a:pt x="145220" y="445343"/>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3C4FC7-2A92-469C-812B-588B7CC00859}">
      <dsp:nvSpPr>
        <dsp:cNvPr id="0" name=""/>
        <dsp:cNvSpPr/>
      </dsp:nvSpPr>
      <dsp:spPr>
        <a:xfrm>
          <a:off x="2829052" y="1918138"/>
          <a:ext cx="1171447" cy="203309"/>
        </a:xfrm>
        <a:custGeom>
          <a:avLst/>
          <a:gdLst/>
          <a:ahLst/>
          <a:cxnLst/>
          <a:rect l="0" t="0" r="0" b="0"/>
          <a:pathLst>
            <a:path>
              <a:moveTo>
                <a:pt x="1171447" y="0"/>
              </a:moveTo>
              <a:lnTo>
                <a:pt x="1171447" y="101654"/>
              </a:lnTo>
              <a:lnTo>
                <a:pt x="0" y="101654"/>
              </a:lnTo>
              <a:lnTo>
                <a:pt x="0" y="20330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D4FF3C-36FD-46AD-8590-D9303A8C0612}">
      <dsp:nvSpPr>
        <dsp:cNvPr id="0" name=""/>
        <dsp:cNvSpPr/>
      </dsp:nvSpPr>
      <dsp:spPr>
        <a:xfrm>
          <a:off x="1270349" y="2605516"/>
          <a:ext cx="145220" cy="2507478"/>
        </a:xfrm>
        <a:custGeom>
          <a:avLst/>
          <a:gdLst/>
          <a:ahLst/>
          <a:cxnLst/>
          <a:rect l="0" t="0" r="0" b="0"/>
          <a:pathLst>
            <a:path>
              <a:moveTo>
                <a:pt x="0" y="0"/>
              </a:moveTo>
              <a:lnTo>
                <a:pt x="0" y="2507478"/>
              </a:lnTo>
              <a:lnTo>
                <a:pt x="145220" y="250747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6CEF6B-62F9-4F69-ABB5-F2F5499947A6}">
      <dsp:nvSpPr>
        <dsp:cNvPr id="0" name=""/>
        <dsp:cNvSpPr/>
      </dsp:nvSpPr>
      <dsp:spPr>
        <a:xfrm>
          <a:off x="1270349" y="2605516"/>
          <a:ext cx="145220" cy="1820100"/>
        </a:xfrm>
        <a:custGeom>
          <a:avLst/>
          <a:gdLst/>
          <a:ahLst/>
          <a:cxnLst/>
          <a:rect l="0" t="0" r="0" b="0"/>
          <a:pathLst>
            <a:path>
              <a:moveTo>
                <a:pt x="0" y="0"/>
              </a:moveTo>
              <a:lnTo>
                <a:pt x="0" y="1820100"/>
              </a:lnTo>
              <a:lnTo>
                <a:pt x="145220" y="182010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9091F8-F829-4C3B-AF80-228CBB3BC6C2}">
      <dsp:nvSpPr>
        <dsp:cNvPr id="0" name=""/>
        <dsp:cNvSpPr/>
      </dsp:nvSpPr>
      <dsp:spPr>
        <a:xfrm>
          <a:off x="1270349" y="2605516"/>
          <a:ext cx="145220" cy="1132722"/>
        </a:xfrm>
        <a:custGeom>
          <a:avLst/>
          <a:gdLst/>
          <a:ahLst/>
          <a:cxnLst/>
          <a:rect l="0" t="0" r="0" b="0"/>
          <a:pathLst>
            <a:path>
              <a:moveTo>
                <a:pt x="0" y="0"/>
              </a:moveTo>
              <a:lnTo>
                <a:pt x="0" y="1132722"/>
              </a:lnTo>
              <a:lnTo>
                <a:pt x="145220" y="113272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6B90BA-0ED8-4377-BB26-3FED53595B38}">
      <dsp:nvSpPr>
        <dsp:cNvPr id="0" name=""/>
        <dsp:cNvSpPr/>
      </dsp:nvSpPr>
      <dsp:spPr>
        <a:xfrm>
          <a:off x="1270349" y="2605516"/>
          <a:ext cx="145220" cy="445343"/>
        </a:xfrm>
        <a:custGeom>
          <a:avLst/>
          <a:gdLst/>
          <a:ahLst/>
          <a:cxnLst/>
          <a:rect l="0" t="0" r="0" b="0"/>
          <a:pathLst>
            <a:path>
              <a:moveTo>
                <a:pt x="0" y="0"/>
              </a:moveTo>
              <a:lnTo>
                <a:pt x="0" y="445343"/>
              </a:lnTo>
              <a:lnTo>
                <a:pt x="145220" y="445343"/>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9C61CF-5AC8-4BFD-B8F7-1E935CF237C2}">
      <dsp:nvSpPr>
        <dsp:cNvPr id="0" name=""/>
        <dsp:cNvSpPr/>
      </dsp:nvSpPr>
      <dsp:spPr>
        <a:xfrm>
          <a:off x="1657604" y="1918138"/>
          <a:ext cx="2342895" cy="203309"/>
        </a:xfrm>
        <a:custGeom>
          <a:avLst/>
          <a:gdLst/>
          <a:ahLst/>
          <a:cxnLst/>
          <a:rect l="0" t="0" r="0" b="0"/>
          <a:pathLst>
            <a:path>
              <a:moveTo>
                <a:pt x="2342895" y="0"/>
              </a:moveTo>
              <a:lnTo>
                <a:pt x="2342895" y="101654"/>
              </a:lnTo>
              <a:lnTo>
                <a:pt x="0" y="101654"/>
              </a:lnTo>
              <a:lnTo>
                <a:pt x="0" y="20330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5A1D1F-A955-4648-91BC-F1E52E8FFE8A}">
      <dsp:nvSpPr>
        <dsp:cNvPr id="0" name=""/>
        <dsp:cNvSpPr/>
      </dsp:nvSpPr>
      <dsp:spPr>
        <a:xfrm>
          <a:off x="486156" y="1918138"/>
          <a:ext cx="3514343" cy="203309"/>
        </a:xfrm>
        <a:custGeom>
          <a:avLst/>
          <a:gdLst/>
          <a:ahLst/>
          <a:cxnLst/>
          <a:rect l="0" t="0" r="0" b="0"/>
          <a:pathLst>
            <a:path>
              <a:moveTo>
                <a:pt x="3514343" y="0"/>
              </a:moveTo>
              <a:lnTo>
                <a:pt x="3514343" y="101654"/>
              </a:lnTo>
              <a:lnTo>
                <a:pt x="0" y="101654"/>
              </a:lnTo>
              <a:lnTo>
                <a:pt x="0" y="20330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184799-EED7-41BD-B399-C79C197BA26D}">
      <dsp:nvSpPr>
        <dsp:cNvPr id="0" name=""/>
        <dsp:cNvSpPr/>
      </dsp:nvSpPr>
      <dsp:spPr>
        <a:xfrm>
          <a:off x="3954780" y="1230759"/>
          <a:ext cx="91440" cy="203309"/>
        </a:xfrm>
        <a:custGeom>
          <a:avLst/>
          <a:gdLst/>
          <a:ahLst/>
          <a:cxnLst/>
          <a:rect l="0" t="0" r="0" b="0"/>
          <a:pathLst>
            <a:path>
              <a:moveTo>
                <a:pt x="45720" y="0"/>
              </a:moveTo>
              <a:lnTo>
                <a:pt x="45720" y="20330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9C1B92-7166-42BA-B0E5-7CD40CF601DD}">
      <dsp:nvSpPr>
        <dsp:cNvPr id="0" name=""/>
        <dsp:cNvSpPr/>
      </dsp:nvSpPr>
      <dsp:spPr>
        <a:xfrm>
          <a:off x="3954779" y="543381"/>
          <a:ext cx="91440" cy="203309"/>
        </a:xfrm>
        <a:custGeom>
          <a:avLst/>
          <a:gdLst/>
          <a:ahLst/>
          <a:cxnLst/>
          <a:rect l="0" t="0" r="0" b="0"/>
          <a:pathLst>
            <a:path>
              <a:moveTo>
                <a:pt x="45720" y="0"/>
              </a:moveTo>
              <a:lnTo>
                <a:pt x="45720" y="20330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4465ED-93A8-4811-A5BA-4733D1BA9712}">
      <dsp:nvSpPr>
        <dsp:cNvPr id="0" name=""/>
        <dsp:cNvSpPr/>
      </dsp:nvSpPr>
      <dsp:spPr>
        <a:xfrm>
          <a:off x="3516430" y="59311"/>
          <a:ext cx="968138" cy="484069"/>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b="1" kern="1200" dirty="0" smtClean="0">
              <a:latin typeface="標楷體" panose="03000509000000000000" pitchFamily="65" charset="-120"/>
              <a:ea typeface="標楷體" panose="03000509000000000000" pitchFamily="65" charset="-120"/>
            </a:rPr>
            <a:t>民航局</a:t>
          </a:r>
          <a:endParaRPr lang="zh-TW" altLang="en-US" sz="1500" b="1" kern="1200" dirty="0">
            <a:latin typeface="標楷體" panose="03000509000000000000" pitchFamily="65" charset="-120"/>
            <a:ea typeface="標楷體" panose="03000509000000000000" pitchFamily="65" charset="-120"/>
          </a:endParaRPr>
        </a:p>
      </dsp:txBody>
      <dsp:txXfrm>
        <a:off x="3516430" y="59311"/>
        <a:ext cx="968138" cy="484069"/>
      </dsp:txXfrm>
    </dsp:sp>
    <dsp:sp modelId="{CE141D86-972D-4175-A4B6-0EACCAE03CEE}">
      <dsp:nvSpPr>
        <dsp:cNvPr id="0" name=""/>
        <dsp:cNvSpPr/>
      </dsp:nvSpPr>
      <dsp:spPr>
        <a:xfrm>
          <a:off x="3516430" y="746690"/>
          <a:ext cx="968138" cy="484069"/>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b="1" kern="1200" dirty="0" smtClean="0">
              <a:latin typeface="標楷體" panose="03000509000000000000" pitchFamily="65" charset="-120"/>
              <a:ea typeface="標楷體" panose="03000509000000000000" pitchFamily="65" charset="-120"/>
            </a:rPr>
            <a:t>飛航服務總臺</a:t>
          </a:r>
          <a:endParaRPr lang="zh-TW" altLang="en-US" sz="1500" b="1" kern="1200" dirty="0">
            <a:latin typeface="標楷體" panose="03000509000000000000" pitchFamily="65" charset="-120"/>
            <a:ea typeface="標楷體" panose="03000509000000000000" pitchFamily="65" charset="-120"/>
          </a:endParaRPr>
        </a:p>
      </dsp:txBody>
      <dsp:txXfrm>
        <a:off x="3516430" y="746690"/>
        <a:ext cx="968138" cy="484069"/>
      </dsp:txXfrm>
    </dsp:sp>
    <dsp:sp modelId="{EE703043-9976-490F-AC43-BA1D5722C33F}">
      <dsp:nvSpPr>
        <dsp:cNvPr id="0" name=""/>
        <dsp:cNvSpPr/>
      </dsp:nvSpPr>
      <dsp:spPr>
        <a:xfrm>
          <a:off x="3516430" y="1434068"/>
          <a:ext cx="968138" cy="484069"/>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b="1" kern="1200" dirty="0" smtClean="0">
              <a:latin typeface="標楷體" panose="03000509000000000000" pitchFamily="65" charset="-120"/>
              <a:ea typeface="標楷體" panose="03000509000000000000" pitchFamily="65" charset="-120"/>
            </a:rPr>
            <a:t>臺北航空氣象中心</a:t>
          </a:r>
          <a:endParaRPr lang="zh-TW" altLang="en-US" sz="1500" b="1" kern="1200" dirty="0">
            <a:latin typeface="標楷體" panose="03000509000000000000" pitchFamily="65" charset="-120"/>
            <a:ea typeface="標楷體" panose="03000509000000000000" pitchFamily="65" charset="-120"/>
          </a:endParaRPr>
        </a:p>
      </dsp:txBody>
      <dsp:txXfrm>
        <a:off x="3516430" y="1434068"/>
        <a:ext cx="968138" cy="484069"/>
      </dsp:txXfrm>
    </dsp:sp>
    <dsp:sp modelId="{256DB17D-2ECB-467E-BEC5-519943E25F3E}">
      <dsp:nvSpPr>
        <dsp:cNvPr id="0" name=""/>
        <dsp:cNvSpPr/>
      </dsp:nvSpPr>
      <dsp:spPr>
        <a:xfrm>
          <a:off x="2087" y="2121447"/>
          <a:ext cx="968138" cy="484069"/>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b="1" kern="1200" dirty="0" smtClean="0">
              <a:latin typeface="標楷體" panose="03000509000000000000" pitchFamily="65" charset="-120"/>
              <a:ea typeface="標楷體" panose="03000509000000000000" pitchFamily="65" charset="-120"/>
            </a:rPr>
            <a:t>航空氣象預報臺</a:t>
          </a:r>
          <a:endParaRPr lang="zh-TW" altLang="en-US" sz="1500" b="1" kern="1200" dirty="0">
            <a:latin typeface="標楷體" panose="03000509000000000000" pitchFamily="65" charset="-120"/>
            <a:ea typeface="標楷體" panose="03000509000000000000" pitchFamily="65" charset="-120"/>
          </a:endParaRPr>
        </a:p>
      </dsp:txBody>
      <dsp:txXfrm>
        <a:off x="2087" y="2121447"/>
        <a:ext cx="968138" cy="484069"/>
      </dsp:txXfrm>
    </dsp:sp>
    <dsp:sp modelId="{3FAABC5F-EDFF-4F90-A0E2-D58FC984F7C8}">
      <dsp:nvSpPr>
        <dsp:cNvPr id="0" name=""/>
        <dsp:cNvSpPr/>
      </dsp:nvSpPr>
      <dsp:spPr>
        <a:xfrm>
          <a:off x="1173535" y="2121447"/>
          <a:ext cx="968138" cy="484069"/>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b="1" kern="1200" dirty="0" smtClean="0">
              <a:latin typeface="標楷體" panose="03000509000000000000" pitchFamily="65" charset="-120"/>
              <a:ea typeface="標楷體" panose="03000509000000000000" pitchFamily="65" charset="-120"/>
            </a:rPr>
            <a:t>氣象督導席</a:t>
          </a:r>
          <a:r>
            <a:rPr lang="en-US" altLang="zh-TW" sz="1500" b="1" kern="1200" dirty="0" smtClean="0">
              <a:latin typeface="標楷體" panose="03000509000000000000" pitchFamily="65" charset="-120"/>
              <a:ea typeface="標楷體" panose="03000509000000000000" pitchFamily="65" charset="-120"/>
            </a:rPr>
            <a:t>(1)</a:t>
          </a:r>
          <a:endParaRPr lang="zh-TW" altLang="en-US" sz="1500" b="1" kern="1200" dirty="0">
            <a:latin typeface="標楷體" panose="03000509000000000000" pitchFamily="65" charset="-120"/>
            <a:ea typeface="標楷體" panose="03000509000000000000" pitchFamily="65" charset="-120"/>
          </a:endParaRPr>
        </a:p>
      </dsp:txBody>
      <dsp:txXfrm>
        <a:off x="1173535" y="2121447"/>
        <a:ext cx="968138" cy="484069"/>
      </dsp:txXfrm>
    </dsp:sp>
    <dsp:sp modelId="{5EAE6D96-323B-4DC2-83C5-7CEF6EBE2759}">
      <dsp:nvSpPr>
        <dsp:cNvPr id="0" name=""/>
        <dsp:cNvSpPr/>
      </dsp:nvSpPr>
      <dsp:spPr>
        <a:xfrm>
          <a:off x="1415569" y="2808825"/>
          <a:ext cx="968138" cy="484069"/>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b="1" kern="1200" dirty="0" smtClean="0">
              <a:latin typeface="標楷體" panose="03000509000000000000" pitchFamily="65" charset="-120"/>
              <a:ea typeface="標楷體" panose="03000509000000000000" pitchFamily="65" charset="-120"/>
            </a:rPr>
            <a:t>機場守視席</a:t>
          </a:r>
          <a:r>
            <a:rPr lang="en-US" altLang="zh-TW" sz="1500" b="1" kern="1200" dirty="0" smtClean="0">
              <a:latin typeface="標楷體" panose="03000509000000000000" pitchFamily="65" charset="-120"/>
              <a:ea typeface="標楷體" panose="03000509000000000000" pitchFamily="65" charset="-120"/>
            </a:rPr>
            <a:t>(1)</a:t>
          </a:r>
          <a:endParaRPr lang="zh-TW" altLang="en-US" sz="1500" b="1" kern="1200" dirty="0">
            <a:latin typeface="標楷體" panose="03000509000000000000" pitchFamily="65" charset="-120"/>
            <a:ea typeface="標楷體" panose="03000509000000000000" pitchFamily="65" charset="-120"/>
          </a:endParaRPr>
        </a:p>
      </dsp:txBody>
      <dsp:txXfrm>
        <a:off x="1415569" y="2808825"/>
        <a:ext cx="968138" cy="484069"/>
      </dsp:txXfrm>
    </dsp:sp>
    <dsp:sp modelId="{8F2A0CAD-47DE-4A47-9B7B-355B8DB3F98E}">
      <dsp:nvSpPr>
        <dsp:cNvPr id="0" name=""/>
        <dsp:cNvSpPr/>
      </dsp:nvSpPr>
      <dsp:spPr>
        <a:xfrm>
          <a:off x="1415569" y="3496203"/>
          <a:ext cx="968138" cy="484069"/>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b="1" kern="1200" dirty="0" smtClean="0">
              <a:latin typeface="標楷體" panose="03000509000000000000" pitchFamily="65" charset="-120"/>
              <a:ea typeface="標楷體" panose="03000509000000000000" pitchFamily="65" charset="-120"/>
            </a:rPr>
            <a:t>航路守視席</a:t>
          </a:r>
          <a:r>
            <a:rPr lang="en-US" altLang="zh-TW" sz="1500" b="1" kern="1200" dirty="0" smtClean="0">
              <a:latin typeface="標楷體" panose="03000509000000000000" pitchFamily="65" charset="-120"/>
              <a:ea typeface="標楷體" panose="03000509000000000000" pitchFamily="65" charset="-120"/>
            </a:rPr>
            <a:t>(1)</a:t>
          </a:r>
          <a:endParaRPr lang="zh-TW" altLang="en-US" sz="1500" b="1" kern="1200" dirty="0">
            <a:latin typeface="標楷體" panose="03000509000000000000" pitchFamily="65" charset="-120"/>
            <a:ea typeface="標楷體" panose="03000509000000000000" pitchFamily="65" charset="-120"/>
          </a:endParaRPr>
        </a:p>
      </dsp:txBody>
      <dsp:txXfrm>
        <a:off x="1415569" y="3496203"/>
        <a:ext cx="968138" cy="484069"/>
      </dsp:txXfrm>
    </dsp:sp>
    <dsp:sp modelId="{96FF7640-0FC6-483D-9D98-CFF269F7E7A7}">
      <dsp:nvSpPr>
        <dsp:cNvPr id="0" name=""/>
        <dsp:cNvSpPr/>
      </dsp:nvSpPr>
      <dsp:spPr>
        <a:xfrm>
          <a:off x="1415569" y="4183582"/>
          <a:ext cx="968138" cy="484069"/>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b="1" kern="1200" dirty="0" smtClean="0">
              <a:latin typeface="標楷體" panose="03000509000000000000" pitchFamily="65" charset="-120"/>
              <a:ea typeface="標楷體" panose="03000509000000000000" pitchFamily="65" charset="-120"/>
            </a:rPr>
            <a:t>天氣預報席</a:t>
          </a:r>
          <a:r>
            <a:rPr lang="en-US" altLang="zh-TW" sz="1500" b="1" kern="1200" dirty="0" smtClean="0">
              <a:latin typeface="標楷體" panose="03000509000000000000" pitchFamily="65" charset="-120"/>
              <a:ea typeface="標楷體" panose="03000509000000000000" pitchFamily="65" charset="-120"/>
            </a:rPr>
            <a:t>(1)</a:t>
          </a:r>
          <a:endParaRPr lang="zh-TW" altLang="en-US" sz="1500" b="1" kern="1200" dirty="0">
            <a:latin typeface="標楷體" panose="03000509000000000000" pitchFamily="65" charset="-120"/>
            <a:ea typeface="標楷體" panose="03000509000000000000" pitchFamily="65" charset="-120"/>
          </a:endParaRPr>
        </a:p>
      </dsp:txBody>
      <dsp:txXfrm>
        <a:off x="1415569" y="4183582"/>
        <a:ext cx="968138" cy="484069"/>
      </dsp:txXfrm>
    </dsp:sp>
    <dsp:sp modelId="{F39C3C4D-1BC5-490B-98C6-F3CA34E39B22}">
      <dsp:nvSpPr>
        <dsp:cNvPr id="0" name=""/>
        <dsp:cNvSpPr/>
      </dsp:nvSpPr>
      <dsp:spPr>
        <a:xfrm>
          <a:off x="1415569" y="4870960"/>
          <a:ext cx="968138" cy="484069"/>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b="1" kern="1200" dirty="0" smtClean="0">
              <a:latin typeface="標楷體" panose="03000509000000000000" pitchFamily="65" charset="-120"/>
              <a:ea typeface="標楷體" panose="03000509000000000000" pitchFamily="65" charset="-120"/>
            </a:rPr>
            <a:t>氣象資訊席</a:t>
          </a:r>
          <a:r>
            <a:rPr lang="en-US" altLang="zh-TW" sz="1500" b="1" kern="1200" dirty="0" smtClean="0">
              <a:latin typeface="標楷體" panose="03000509000000000000" pitchFamily="65" charset="-120"/>
              <a:ea typeface="標楷體" panose="03000509000000000000" pitchFamily="65" charset="-120"/>
            </a:rPr>
            <a:t>(1)</a:t>
          </a:r>
          <a:endParaRPr lang="zh-TW" altLang="en-US" sz="1500" b="1" kern="1200" dirty="0">
            <a:latin typeface="標楷體" panose="03000509000000000000" pitchFamily="65" charset="-120"/>
            <a:ea typeface="標楷體" panose="03000509000000000000" pitchFamily="65" charset="-120"/>
          </a:endParaRPr>
        </a:p>
      </dsp:txBody>
      <dsp:txXfrm>
        <a:off x="1415569" y="4870960"/>
        <a:ext cx="968138" cy="484069"/>
      </dsp:txXfrm>
    </dsp:sp>
    <dsp:sp modelId="{28200A2A-B925-4922-B13B-103D077E9E4C}">
      <dsp:nvSpPr>
        <dsp:cNvPr id="0" name=""/>
        <dsp:cNvSpPr/>
      </dsp:nvSpPr>
      <dsp:spPr>
        <a:xfrm>
          <a:off x="2344983" y="2121447"/>
          <a:ext cx="968138" cy="484069"/>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b="1" kern="1200" dirty="0" smtClean="0">
              <a:latin typeface="標楷體" panose="03000509000000000000" pitchFamily="65" charset="-120"/>
              <a:ea typeface="標楷體" panose="03000509000000000000" pitchFamily="65" charset="-120"/>
            </a:rPr>
            <a:t>松山航空氣象臺</a:t>
          </a:r>
          <a:r>
            <a:rPr lang="en-US" altLang="zh-TW" sz="1500" b="1" kern="1200" dirty="0" smtClean="0">
              <a:latin typeface="標楷體" panose="03000509000000000000" pitchFamily="65" charset="-120"/>
              <a:ea typeface="標楷體" panose="03000509000000000000" pitchFamily="65" charset="-120"/>
            </a:rPr>
            <a:t>(2)</a:t>
          </a:r>
          <a:endParaRPr lang="zh-TW" altLang="en-US" sz="1500" b="1" kern="1200" dirty="0">
            <a:latin typeface="標楷體" panose="03000509000000000000" pitchFamily="65" charset="-120"/>
            <a:ea typeface="標楷體" panose="03000509000000000000" pitchFamily="65" charset="-120"/>
          </a:endParaRPr>
        </a:p>
      </dsp:txBody>
      <dsp:txXfrm>
        <a:off x="2344983" y="2121447"/>
        <a:ext cx="968138" cy="484069"/>
      </dsp:txXfrm>
    </dsp:sp>
    <dsp:sp modelId="{B4A24155-1337-4C7E-8954-07243C45D625}">
      <dsp:nvSpPr>
        <dsp:cNvPr id="0" name=""/>
        <dsp:cNvSpPr/>
      </dsp:nvSpPr>
      <dsp:spPr>
        <a:xfrm>
          <a:off x="2587017" y="2808825"/>
          <a:ext cx="968138" cy="484069"/>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b="1" kern="1200" dirty="0" smtClean="0">
              <a:latin typeface="標楷體" panose="03000509000000000000" pitchFamily="65" charset="-120"/>
              <a:ea typeface="標楷體" panose="03000509000000000000" pitchFamily="65" charset="-120"/>
            </a:rPr>
            <a:t>北竿航空氣象臺</a:t>
          </a:r>
          <a:r>
            <a:rPr lang="en-US" altLang="zh-TW" sz="1500" b="1" kern="1200" dirty="0" smtClean="0">
              <a:latin typeface="標楷體" panose="03000509000000000000" pitchFamily="65" charset="-120"/>
              <a:ea typeface="標楷體" panose="03000509000000000000" pitchFamily="65" charset="-120"/>
            </a:rPr>
            <a:t>(1)</a:t>
          </a:r>
          <a:endParaRPr lang="zh-TW" altLang="en-US" sz="1500" b="1" kern="1200" dirty="0">
            <a:latin typeface="標楷體" panose="03000509000000000000" pitchFamily="65" charset="-120"/>
            <a:ea typeface="標楷體" panose="03000509000000000000" pitchFamily="65" charset="-120"/>
          </a:endParaRPr>
        </a:p>
      </dsp:txBody>
      <dsp:txXfrm>
        <a:off x="2587017" y="2808825"/>
        <a:ext cx="968138" cy="484069"/>
      </dsp:txXfrm>
    </dsp:sp>
    <dsp:sp modelId="{E032116A-6249-4668-AE42-069C2D3D0DD1}">
      <dsp:nvSpPr>
        <dsp:cNvPr id="0" name=""/>
        <dsp:cNvSpPr/>
      </dsp:nvSpPr>
      <dsp:spPr>
        <a:xfrm>
          <a:off x="3516430" y="2121447"/>
          <a:ext cx="968138" cy="484069"/>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b="1" kern="1200" dirty="0" smtClean="0">
              <a:latin typeface="標楷體" panose="03000509000000000000" pitchFamily="65" charset="-120"/>
              <a:ea typeface="標楷體" panose="03000509000000000000" pitchFamily="65" charset="-120"/>
            </a:rPr>
            <a:t>桃園航空氣象臺</a:t>
          </a:r>
          <a:r>
            <a:rPr lang="en-US" altLang="zh-TW" sz="1500" b="1" kern="1200" dirty="0" smtClean="0">
              <a:latin typeface="標楷體" panose="03000509000000000000" pitchFamily="65" charset="-120"/>
              <a:ea typeface="標楷體" panose="03000509000000000000" pitchFamily="65" charset="-120"/>
            </a:rPr>
            <a:t>(2)</a:t>
          </a:r>
          <a:endParaRPr lang="zh-TW" altLang="en-US" sz="1500" b="1" kern="1200" dirty="0">
            <a:latin typeface="標楷體" panose="03000509000000000000" pitchFamily="65" charset="-120"/>
            <a:ea typeface="標楷體" panose="03000509000000000000" pitchFamily="65" charset="-120"/>
          </a:endParaRPr>
        </a:p>
      </dsp:txBody>
      <dsp:txXfrm>
        <a:off x="3516430" y="2121447"/>
        <a:ext cx="968138" cy="484069"/>
      </dsp:txXfrm>
    </dsp:sp>
    <dsp:sp modelId="{69BAC0ED-A1C5-4B30-A206-8AFF675039F0}">
      <dsp:nvSpPr>
        <dsp:cNvPr id="0" name=""/>
        <dsp:cNvSpPr/>
      </dsp:nvSpPr>
      <dsp:spPr>
        <a:xfrm>
          <a:off x="3758465" y="2808825"/>
          <a:ext cx="968138" cy="484069"/>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b="1" kern="1200" dirty="0" smtClean="0">
              <a:latin typeface="標楷體" panose="03000509000000000000" pitchFamily="65" charset="-120"/>
              <a:ea typeface="標楷體" panose="03000509000000000000" pitchFamily="65" charset="-120"/>
            </a:rPr>
            <a:t>南竿航空氣象臺</a:t>
          </a:r>
          <a:r>
            <a:rPr lang="en-US" altLang="zh-TW" sz="1500" b="1" kern="1200" dirty="0" smtClean="0">
              <a:latin typeface="標楷體" panose="03000509000000000000" pitchFamily="65" charset="-120"/>
              <a:ea typeface="標楷體" panose="03000509000000000000" pitchFamily="65" charset="-120"/>
            </a:rPr>
            <a:t>(1)</a:t>
          </a:r>
          <a:endParaRPr lang="zh-TW" altLang="en-US" sz="1500" b="1" kern="1200" dirty="0">
            <a:latin typeface="標楷體" panose="03000509000000000000" pitchFamily="65" charset="-120"/>
            <a:ea typeface="標楷體" panose="03000509000000000000" pitchFamily="65" charset="-120"/>
          </a:endParaRPr>
        </a:p>
      </dsp:txBody>
      <dsp:txXfrm>
        <a:off x="3758465" y="2808825"/>
        <a:ext cx="968138" cy="484069"/>
      </dsp:txXfrm>
    </dsp:sp>
    <dsp:sp modelId="{FAF44857-DC77-4706-A50B-2BF0CBC9513B}">
      <dsp:nvSpPr>
        <dsp:cNvPr id="0" name=""/>
        <dsp:cNvSpPr/>
      </dsp:nvSpPr>
      <dsp:spPr>
        <a:xfrm>
          <a:off x="4687878" y="2121447"/>
          <a:ext cx="968138" cy="484069"/>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b="1" kern="1200" dirty="0" smtClean="0">
              <a:latin typeface="標楷體" panose="03000509000000000000" pitchFamily="65" charset="-120"/>
              <a:ea typeface="標楷體" panose="03000509000000000000" pitchFamily="65" charset="-120"/>
            </a:rPr>
            <a:t>高雄航空氣象臺</a:t>
          </a:r>
          <a:r>
            <a:rPr lang="en-US" altLang="zh-TW" sz="1500" b="1" kern="1200" dirty="0" smtClean="0">
              <a:latin typeface="標楷體" panose="03000509000000000000" pitchFamily="65" charset="-120"/>
              <a:ea typeface="標楷體" panose="03000509000000000000" pitchFamily="65" charset="-120"/>
            </a:rPr>
            <a:t>(2)</a:t>
          </a:r>
          <a:endParaRPr lang="zh-TW" altLang="en-US" sz="1500" b="1" kern="1200" dirty="0">
            <a:latin typeface="標楷體" panose="03000509000000000000" pitchFamily="65" charset="-120"/>
            <a:ea typeface="標楷體" panose="03000509000000000000" pitchFamily="65" charset="-120"/>
          </a:endParaRPr>
        </a:p>
      </dsp:txBody>
      <dsp:txXfrm>
        <a:off x="4687878" y="2121447"/>
        <a:ext cx="968138" cy="484069"/>
      </dsp:txXfrm>
    </dsp:sp>
    <dsp:sp modelId="{55F18939-E11A-4017-B8A8-61A338756466}">
      <dsp:nvSpPr>
        <dsp:cNvPr id="0" name=""/>
        <dsp:cNvSpPr/>
      </dsp:nvSpPr>
      <dsp:spPr>
        <a:xfrm>
          <a:off x="4929913" y="2808825"/>
          <a:ext cx="968138" cy="484069"/>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b="1" kern="1200" dirty="0" smtClean="0">
              <a:latin typeface="標楷體" panose="03000509000000000000" pitchFamily="65" charset="-120"/>
              <a:ea typeface="標楷體" panose="03000509000000000000" pitchFamily="65" charset="-120"/>
            </a:rPr>
            <a:t>恆春航空氣象臺</a:t>
          </a:r>
          <a:r>
            <a:rPr lang="en-US" altLang="zh-TW" sz="1500" b="1" kern="1200" dirty="0" smtClean="0">
              <a:latin typeface="標楷體" panose="03000509000000000000" pitchFamily="65" charset="-120"/>
              <a:ea typeface="標楷體" panose="03000509000000000000" pitchFamily="65" charset="-120"/>
            </a:rPr>
            <a:t>(1)</a:t>
          </a:r>
          <a:endParaRPr lang="zh-TW" altLang="en-US" sz="1500" b="1" kern="1200" dirty="0">
            <a:latin typeface="標楷體" panose="03000509000000000000" pitchFamily="65" charset="-120"/>
            <a:ea typeface="標楷體" panose="03000509000000000000" pitchFamily="65" charset="-120"/>
          </a:endParaRPr>
        </a:p>
      </dsp:txBody>
      <dsp:txXfrm>
        <a:off x="4929913" y="2808825"/>
        <a:ext cx="968138" cy="484069"/>
      </dsp:txXfrm>
    </dsp:sp>
    <dsp:sp modelId="{D3F9D0EC-3992-4FDF-B384-BE6F9507D0F2}">
      <dsp:nvSpPr>
        <dsp:cNvPr id="0" name=""/>
        <dsp:cNvSpPr/>
      </dsp:nvSpPr>
      <dsp:spPr>
        <a:xfrm>
          <a:off x="5859326" y="2121447"/>
          <a:ext cx="968138" cy="484069"/>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b="1" kern="1200" dirty="0" smtClean="0">
              <a:latin typeface="標楷體" panose="03000509000000000000" pitchFamily="65" charset="-120"/>
              <a:ea typeface="標楷體" panose="03000509000000000000" pitchFamily="65" charset="-120"/>
            </a:rPr>
            <a:t>豐年航空氣象臺</a:t>
          </a:r>
          <a:r>
            <a:rPr lang="en-US" altLang="zh-TW" sz="1500" b="1" kern="1200" dirty="0" smtClean="0">
              <a:latin typeface="標楷體" panose="03000509000000000000" pitchFamily="65" charset="-120"/>
              <a:ea typeface="標楷體" panose="03000509000000000000" pitchFamily="65" charset="-120"/>
            </a:rPr>
            <a:t>(2)</a:t>
          </a:r>
          <a:endParaRPr lang="zh-TW" altLang="en-US" sz="1500" b="1" kern="1200" dirty="0">
            <a:latin typeface="標楷體" panose="03000509000000000000" pitchFamily="65" charset="-120"/>
            <a:ea typeface="標楷體" panose="03000509000000000000" pitchFamily="65" charset="-120"/>
          </a:endParaRPr>
        </a:p>
      </dsp:txBody>
      <dsp:txXfrm>
        <a:off x="5859326" y="2121447"/>
        <a:ext cx="968138" cy="484069"/>
      </dsp:txXfrm>
    </dsp:sp>
    <dsp:sp modelId="{79B6E6B1-F0B8-4AD6-8503-9501AE543C3E}">
      <dsp:nvSpPr>
        <dsp:cNvPr id="0" name=""/>
        <dsp:cNvSpPr/>
      </dsp:nvSpPr>
      <dsp:spPr>
        <a:xfrm>
          <a:off x="6101360" y="2808825"/>
          <a:ext cx="968138" cy="484069"/>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b="1" kern="1200" dirty="0" smtClean="0">
              <a:latin typeface="標楷體" panose="03000509000000000000" pitchFamily="65" charset="-120"/>
              <a:ea typeface="標楷體" panose="03000509000000000000" pitchFamily="65" charset="-120"/>
            </a:rPr>
            <a:t>蘭嶼航空氣象臺</a:t>
          </a:r>
          <a:r>
            <a:rPr lang="en-US" altLang="zh-TW" sz="1500" b="1" kern="1200" dirty="0" smtClean="0">
              <a:latin typeface="標楷體" panose="03000509000000000000" pitchFamily="65" charset="-120"/>
              <a:ea typeface="標楷體" panose="03000509000000000000" pitchFamily="65" charset="-120"/>
            </a:rPr>
            <a:t>(1)</a:t>
          </a:r>
          <a:endParaRPr lang="zh-TW" altLang="en-US" sz="1500" b="1" kern="1200" dirty="0">
            <a:latin typeface="標楷體" panose="03000509000000000000" pitchFamily="65" charset="-120"/>
            <a:ea typeface="標楷體" panose="03000509000000000000" pitchFamily="65" charset="-120"/>
          </a:endParaRPr>
        </a:p>
      </dsp:txBody>
      <dsp:txXfrm>
        <a:off x="6101360" y="2808825"/>
        <a:ext cx="968138" cy="484069"/>
      </dsp:txXfrm>
    </dsp:sp>
    <dsp:sp modelId="{0CE7B392-ECD1-4E6C-B88F-79DA1CB94166}">
      <dsp:nvSpPr>
        <dsp:cNvPr id="0" name=""/>
        <dsp:cNvSpPr/>
      </dsp:nvSpPr>
      <dsp:spPr>
        <a:xfrm>
          <a:off x="6101360" y="3496203"/>
          <a:ext cx="968138" cy="484069"/>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b="1" kern="1200" dirty="0" smtClean="0">
              <a:latin typeface="標楷體" panose="03000509000000000000" pitchFamily="65" charset="-120"/>
              <a:ea typeface="標楷體" panose="03000509000000000000" pitchFamily="65" charset="-120"/>
            </a:rPr>
            <a:t>綠島航空氣象臺</a:t>
          </a:r>
          <a:r>
            <a:rPr lang="en-US" altLang="zh-TW" sz="1500" b="1" kern="1200" dirty="0" smtClean="0">
              <a:latin typeface="標楷體" panose="03000509000000000000" pitchFamily="65" charset="-120"/>
              <a:ea typeface="標楷體" panose="03000509000000000000" pitchFamily="65" charset="-120"/>
            </a:rPr>
            <a:t>(1)</a:t>
          </a:r>
          <a:endParaRPr lang="zh-TW" altLang="en-US" sz="1500" b="1" kern="1200" dirty="0">
            <a:latin typeface="標楷體" panose="03000509000000000000" pitchFamily="65" charset="-120"/>
            <a:ea typeface="標楷體" panose="03000509000000000000" pitchFamily="65" charset="-120"/>
          </a:endParaRPr>
        </a:p>
      </dsp:txBody>
      <dsp:txXfrm>
        <a:off x="6101360" y="3496203"/>
        <a:ext cx="968138" cy="484069"/>
      </dsp:txXfrm>
    </dsp:sp>
    <dsp:sp modelId="{BAF76546-58C8-4A66-A37F-12FD21674914}">
      <dsp:nvSpPr>
        <dsp:cNvPr id="0" name=""/>
        <dsp:cNvSpPr/>
      </dsp:nvSpPr>
      <dsp:spPr>
        <a:xfrm>
          <a:off x="7030773" y="2121447"/>
          <a:ext cx="968138" cy="484069"/>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b="1" kern="1200" dirty="0" smtClean="0">
              <a:latin typeface="標楷體" panose="03000509000000000000" pitchFamily="65" charset="-120"/>
              <a:ea typeface="標楷體" panose="03000509000000000000" pitchFamily="65" charset="-120"/>
            </a:rPr>
            <a:t>金門航空氣象臺</a:t>
          </a:r>
          <a:r>
            <a:rPr lang="en-US" altLang="zh-TW" sz="1500" b="1" kern="1200" dirty="0" smtClean="0">
              <a:latin typeface="標楷體" panose="03000509000000000000" pitchFamily="65" charset="-120"/>
              <a:ea typeface="標楷體" panose="03000509000000000000" pitchFamily="65" charset="-120"/>
            </a:rPr>
            <a:t>(2)</a:t>
          </a:r>
          <a:endParaRPr lang="zh-TW" altLang="en-US" sz="1500" b="1" kern="1200" dirty="0">
            <a:latin typeface="標楷體" panose="03000509000000000000" pitchFamily="65" charset="-120"/>
            <a:ea typeface="標楷體" panose="03000509000000000000" pitchFamily="65" charset="-120"/>
          </a:endParaRPr>
        </a:p>
      </dsp:txBody>
      <dsp:txXfrm>
        <a:off x="7030773" y="2121447"/>
        <a:ext cx="968138" cy="48406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0.86758</cdr:x>
      <cdr:y>0.3174</cdr:y>
    </cdr:from>
    <cdr:to>
      <cdr:x>0.97446</cdr:x>
      <cdr:y>0.52873</cdr:y>
    </cdr:to>
    <cdr:sp macro="" textlink="">
      <cdr:nvSpPr>
        <cdr:cNvPr id="2" name="Up Arrow 12"/>
        <cdr:cNvSpPr>
          <a:spLocks xmlns:a="http://schemas.openxmlformats.org/drawingml/2006/main"/>
        </cdr:cNvSpPr>
      </cdr:nvSpPr>
      <cdr:spPr>
        <a:xfrm xmlns:a="http://schemas.openxmlformats.org/drawingml/2006/main">
          <a:off x="3505200" y="1254125"/>
          <a:ext cx="431800" cy="835025"/>
        </a:xfrm>
        <a:prstGeom xmlns:a="http://schemas.openxmlformats.org/drawingml/2006/main" prst="upArrow">
          <a:avLst>
            <a:gd name="adj1" fmla="val 43087"/>
            <a:gd name="adj2" fmla="val 80830"/>
          </a:avLst>
        </a:prstGeom>
        <a:gradFill xmlns:a="http://schemas.openxmlformats.org/drawingml/2006/main" flip="none" rotWithShape="1">
          <a:gsLst>
            <a:gs pos="51000">
              <a:srgbClr val="9D0713"/>
            </a:gs>
            <a:gs pos="50000">
              <a:srgbClr val="D52B3B"/>
            </a:gs>
            <a:gs pos="0">
              <a:srgbClr val="DA465B"/>
            </a:gs>
            <a:gs pos="100000">
              <a:srgbClr val="A61108"/>
            </a:gs>
          </a:gsLst>
          <a:lin ang="0" scaled="1"/>
          <a:tileRect/>
        </a:gradFill>
        <a:ln xmlns:a="http://schemas.openxmlformats.org/drawingml/2006/main" w="12700" cap="flat" cmpd="sng" algn="ctr">
          <a:solidFill>
            <a:srgbClr val="C0504D">
              <a:lumMod val="50000"/>
            </a:srgbClr>
          </a:solidFill>
          <a:prstDash val="solid"/>
        </a:ln>
        <a:effectLst xmlns:a="http://schemas.openxmlformats.org/drawingml/2006/main">
          <a:reflection blurRad="6350" stA="52000" endA="300" endPos="35000" dir="5400000" sy="-100000" algn="bl" rotWithShape="0"/>
        </a:effectLst>
      </cdr:spPr>
      <cdr:txBody>
        <a:bodyPr xmlns:a="http://schemas.openxmlformats.org/drawingml/2006/main" wrap="square" lIns="0" tIns="0" rIns="0" bIns="0" rtlCol="0" anchor="ctr" anchorCtr="1">
          <a:noAutofit/>
        </a:bodyPr>
        <a:lstStyle xmlns:a="http://schemas.openxmlformats.org/drawingml/2006/main"/>
        <a:p xmlns:a="http://schemas.openxmlformats.org/drawingml/2006/main">
          <a:endParaRPr lang="zh-TW" altLang="en-US"/>
        </a:p>
      </cdr:txBody>
    </cdr:sp>
  </cdr:relSizeAnchor>
  <cdr:relSizeAnchor xmlns:cdr="http://schemas.openxmlformats.org/drawingml/2006/chartDrawing">
    <cdr:from>
      <cdr:x>0.811</cdr:x>
      <cdr:y>0.24026</cdr:y>
    </cdr:from>
    <cdr:to>
      <cdr:x>0.99992</cdr:x>
      <cdr:y>0.30052</cdr:y>
    </cdr:to>
    <cdr:sp macro="" textlink="">
      <cdr:nvSpPr>
        <cdr:cNvPr id="3" name="TextBox 23"/>
        <cdr:cNvSpPr txBox="1"/>
      </cdr:nvSpPr>
      <cdr:spPr>
        <a:xfrm xmlns:a="http://schemas.openxmlformats.org/drawingml/2006/main">
          <a:off x="3276600" y="949325"/>
          <a:ext cx="763270" cy="238125"/>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nchorCtr="0">
          <a:noAutofit/>
        </a:bodyPr>
        <a:lstStyle xmlns:a="http://schemas.openxmlformats.org/drawingml/2006/main"/>
        <a:p xmlns:a="http://schemas.openxmlformats.org/drawingml/2006/main">
          <a:pPr indent="127000" algn="ctr">
            <a:lnSpc>
              <a:spcPts val="2300"/>
            </a:lnSpc>
            <a:spcAft>
              <a:spcPts val="0"/>
            </a:spcAft>
          </a:pPr>
          <a:r>
            <a:rPr lang="en-US" sz="1400" b="1" kern="100" dirty="0">
              <a:solidFill>
                <a:srgbClr val="FF0000"/>
              </a:solidFill>
              <a:effectLst/>
              <a:latin typeface="Tw Cen MT"/>
              <a:ea typeface="標楷體"/>
              <a:cs typeface="Times New Roman"/>
            </a:rPr>
            <a:t>28.6%</a:t>
          </a:r>
          <a:endParaRPr lang="zh-TW" sz="1400" kern="100" dirty="0">
            <a:solidFill>
              <a:srgbClr val="000000"/>
            </a:solidFill>
            <a:effectLst/>
            <a:latin typeface="Calibri"/>
            <a:ea typeface="標楷體"/>
            <a:cs typeface="Times New Roman"/>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0.86803</cdr:x>
      <cdr:y>0.29811</cdr:y>
    </cdr:from>
    <cdr:to>
      <cdr:x>0.97491</cdr:x>
      <cdr:y>0.5092</cdr:y>
    </cdr:to>
    <cdr:sp macro="" textlink="">
      <cdr:nvSpPr>
        <cdr:cNvPr id="3" name="Up Arrow 12"/>
        <cdr:cNvSpPr>
          <a:spLocks xmlns:a="http://schemas.openxmlformats.org/drawingml/2006/main"/>
        </cdr:cNvSpPr>
      </cdr:nvSpPr>
      <cdr:spPr>
        <a:xfrm xmlns:a="http://schemas.openxmlformats.org/drawingml/2006/main">
          <a:off x="3508375" y="1177925"/>
          <a:ext cx="432008" cy="834081"/>
        </a:xfrm>
        <a:prstGeom xmlns:a="http://schemas.openxmlformats.org/drawingml/2006/main" prst="upArrow">
          <a:avLst>
            <a:gd name="adj1" fmla="val 46886"/>
            <a:gd name="adj2" fmla="val 82707"/>
          </a:avLst>
        </a:prstGeom>
        <a:gradFill xmlns:a="http://schemas.openxmlformats.org/drawingml/2006/main" flip="none" rotWithShape="1">
          <a:gsLst>
            <a:gs pos="51000">
              <a:srgbClr val="9D0713"/>
            </a:gs>
            <a:gs pos="50000">
              <a:srgbClr val="D52B3B"/>
            </a:gs>
            <a:gs pos="0">
              <a:srgbClr val="DA465B"/>
            </a:gs>
            <a:gs pos="100000">
              <a:srgbClr val="A61108"/>
            </a:gs>
          </a:gsLst>
          <a:lin ang="0" scaled="1"/>
          <a:tileRect/>
        </a:gradFill>
        <a:ln xmlns:a="http://schemas.openxmlformats.org/drawingml/2006/main" w="12700" cap="flat" cmpd="sng" algn="ctr">
          <a:solidFill>
            <a:srgbClr val="C0504D">
              <a:lumMod val="50000"/>
            </a:srgbClr>
          </a:solidFill>
          <a:prstDash val="solid"/>
        </a:ln>
        <a:effectLst xmlns:a="http://schemas.openxmlformats.org/drawingml/2006/main">
          <a:reflection blurRad="6350" stA="52000" endA="300" endPos="35000" dir="5400000" sy="-100000" algn="bl" rotWithShape="0"/>
        </a:effectLst>
      </cdr:spPr>
      <cdr:txBody>
        <a:bodyPr xmlns:a="http://schemas.openxmlformats.org/drawingml/2006/main"/>
        <a:lstStyle xmlns:a="http://schemas.openxmlformats.org/drawingml/2006/main"/>
        <a:p xmlns:a="http://schemas.openxmlformats.org/drawingml/2006/main">
          <a:endParaRPr lang="zh-TW" altLang="en-US"/>
        </a:p>
      </cdr:txBody>
    </cdr:sp>
  </cdr:relSizeAnchor>
  <cdr:relSizeAnchor xmlns:cdr="http://schemas.openxmlformats.org/drawingml/2006/chartDrawing">
    <cdr:from>
      <cdr:x>0.83032</cdr:x>
      <cdr:y>0.22097</cdr:y>
    </cdr:from>
    <cdr:to>
      <cdr:x>0.98555</cdr:x>
      <cdr:y>0.29329</cdr:y>
    </cdr:to>
    <cdr:sp macro="" textlink="">
      <cdr:nvSpPr>
        <cdr:cNvPr id="4" name="TextBox 23"/>
        <cdr:cNvSpPr txBox="1"/>
      </cdr:nvSpPr>
      <cdr:spPr>
        <a:xfrm xmlns:a="http://schemas.openxmlformats.org/drawingml/2006/main">
          <a:off x="3355975" y="873125"/>
          <a:ext cx="627380" cy="285750"/>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nchorCtr="0">
          <a:noAutofit/>
        </a:bodyPr>
        <a:lstStyle xmlns:a="http://schemas.openxmlformats.org/drawingml/2006/main"/>
        <a:p xmlns:a="http://schemas.openxmlformats.org/drawingml/2006/main">
          <a:pPr indent="127000" algn="ctr">
            <a:lnSpc>
              <a:spcPts val="2300"/>
            </a:lnSpc>
            <a:spcAft>
              <a:spcPts val="0"/>
            </a:spcAft>
          </a:pPr>
          <a:r>
            <a:rPr lang="en-US" sz="1400" b="1" kern="100" smtClean="0">
              <a:solidFill>
                <a:srgbClr val="FF0000"/>
              </a:solidFill>
              <a:effectLst/>
              <a:latin typeface="Tw Cen MT"/>
              <a:ea typeface="標楷體"/>
              <a:cs typeface="Times New Roman"/>
            </a:rPr>
            <a:t>52.6%</a:t>
          </a:r>
          <a:endParaRPr lang="zh-TW" sz="1400" kern="100">
            <a:solidFill>
              <a:srgbClr val="000000"/>
            </a:solidFill>
            <a:effectLst/>
            <a:latin typeface="Calibri"/>
            <a:ea typeface="標楷體"/>
            <a:cs typeface="Times New Roman"/>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31" tIns="45716" rIns="91431" bIns="45716"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31" tIns="45716" rIns="91431" bIns="45716" rtlCol="0"/>
          <a:lstStyle>
            <a:lvl1pPr algn="r">
              <a:defRPr sz="1200"/>
            </a:lvl1pPr>
          </a:lstStyle>
          <a:p>
            <a:fld id="{4FE31363-84FF-40D2-9184-355432CB9DBD}" type="datetimeFigureOut">
              <a:rPr lang="zh-TW" altLang="en-US" smtClean="0"/>
              <a:t>10/18/2015</a:t>
            </a:fld>
            <a:endParaRPr lang="zh-TW" altLang="en-US"/>
          </a:p>
        </p:txBody>
      </p:sp>
      <p:sp>
        <p:nvSpPr>
          <p:cNvPr id="4" name="頁尾版面配置區 3"/>
          <p:cNvSpPr>
            <a:spLocks noGrp="1"/>
          </p:cNvSpPr>
          <p:nvPr>
            <p:ph type="ftr" sz="quarter" idx="2"/>
          </p:nvPr>
        </p:nvSpPr>
        <p:spPr>
          <a:xfrm>
            <a:off x="0" y="9429751"/>
            <a:ext cx="2946400" cy="496888"/>
          </a:xfrm>
          <a:prstGeom prst="rect">
            <a:avLst/>
          </a:prstGeom>
        </p:spPr>
        <p:txBody>
          <a:bodyPr vert="horz" lIns="91431" tIns="45716" rIns="91431" bIns="45716"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9751"/>
            <a:ext cx="2946400" cy="496888"/>
          </a:xfrm>
          <a:prstGeom prst="rect">
            <a:avLst/>
          </a:prstGeom>
        </p:spPr>
        <p:txBody>
          <a:bodyPr vert="horz" lIns="91431" tIns="45716" rIns="91431" bIns="45716" rtlCol="0" anchor="b"/>
          <a:lstStyle>
            <a:lvl1pPr algn="r">
              <a:defRPr sz="1200"/>
            </a:lvl1pPr>
          </a:lstStyle>
          <a:p>
            <a:fld id="{30E82D98-F780-49CF-9E69-87E8FC71D6D5}" type="slidenum">
              <a:rPr lang="zh-TW" altLang="en-US" smtClean="0"/>
              <a:t>‹#›</a:t>
            </a:fld>
            <a:endParaRPr lang="zh-TW" altLang="en-US"/>
          </a:p>
        </p:txBody>
      </p:sp>
    </p:spTree>
    <p:extLst>
      <p:ext uri="{BB962C8B-B14F-4D97-AF65-F5344CB8AC3E}">
        <p14:creationId xmlns:p14="http://schemas.microsoft.com/office/powerpoint/2010/main" val="1492772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1"/>
          </a:xfrm>
          <a:prstGeom prst="rect">
            <a:avLst/>
          </a:prstGeom>
        </p:spPr>
        <p:txBody>
          <a:bodyPr vert="horz" lIns="91431" tIns="45716" rIns="91431" bIns="45716" rtlCol="0"/>
          <a:lstStyle>
            <a:lvl1pPr algn="l">
              <a:defRPr sz="1200"/>
            </a:lvl1pPr>
          </a:lstStyle>
          <a:p>
            <a:endParaRPr lang="en-PH"/>
          </a:p>
        </p:txBody>
      </p:sp>
      <p:sp>
        <p:nvSpPr>
          <p:cNvPr id="3" name="Date Placeholder 2"/>
          <p:cNvSpPr>
            <a:spLocks noGrp="1"/>
          </p:cNvSpPr>
          <p:nvPr>
            <p:ph type="dt" idx="1"/>
          </p:nvPr>
        </p:nvSpPr>
        <p:spPr>
          <a:xfrm>
            <a:off x="3850444" y="1"/>
            <a:ext cx="2945659" cy="496411"/>
          </a:xfrm>
          <a:prstGeom prst="rect">
            <a:avLst/>
          </a:prstGeom>
        </p:spPr>
        <p:txBody>
          <a:bodyPr vert="horz" lIns="91431" tIns="45716" rIns="91431" bIns="45716" rtlCol="0"/>
          <a:lstStyle>
            <a:lvl1pPr algn="r">
              <a:defRPr sz="1200"/>
            </a:lvl1pPr>
          </a:lstStyle>
          <a:p>
            <a:fld id="{382BE9E7-A65B-4C58-B23F-2117F2289123}" type="datetimeFigureOut">
              <a:rPr lang="en-PH" smtClean="0"/>
              <a:t>10/18/2015</a:t>
            </a:fld>
            <a:endParaRPr lang="en-PH"/>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6" rIns="91431" bIns="45716" rtlCol="0" anchor="ctr"/>
          <a:lstStyle/>
          <a:p>
            <a:endParaRPr lang="en-PH"/>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1431" tIns="45716" rIns="91431" bIns="457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1" y="9430091"/>
            <a:ext cx="2945659" cy="496411"/>
          </a:xfrm>
          <a:prstGeom prst="rect">
            <a:avLst/>
          </a:prstGeom>
        </p:spPr>
        <p:txBody>
          <a:bodyPr vert="horz" lIns="91431" tIns="45716" rIns="91431" bIns="45716" rtlCol="0" anchor="b"/>
          <a:lstStyle>
            <a:lvl1pPr algn="l">
              <a:defRPr sz="1200"/>
            </a:lvl1pPr>
          </a:lstStyle>
          <a:p>
            <a:endParaRPr lang="en-PH"/>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31" tIns="45716" rIns="91431" bIns="45716" rtlCol="0" anchor="b"/>
          <a:lstStyle>
            <a:lvl1pPr algn="r">
              <a:defRPr sz="1200"/>
            </a:lvl1pPr>
          </a:lstStyle>
          <a:p>
            <a:fld id="{FB7AA992-FA20-47C7-82C2-27054B24CEF8}" type="slidenum">
              <a:rPr lang="en-PH" smtClean="0"/>
              <a:t>‹#›</a:t>
            </a:fld>
            <a:endParaRPr lang="en-PH"/>
          </a:p>
        </p:txBody>
      </p:sp>
    </p:spTree>
    <p:extLst>
      <p:ext uri="{BB962C8B-B14F-4D97-AF65-F5344CB8AC3E}">
        <p14:creationId xmlns:p14="http://schemas.microsoft.com/office/powerpoint/2010/main" val="2180764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767243">
              <a:spcBef>
                <a:spcPct val="30000"/>
              </a:spcBef>
              <a:defRPr kumimoji="1" sz="1200">
                <a:solidFill>
                  <a:schemeClr val="tx1"/>
                </a:solidFill>
                <a:latin typeface="Times New Roman" pitchFamily="18" charset="0"/>
                <a:ea typeface="MS PMincho" pitchFamily="18" charset="-128"/>
              </a:defRPr>
            </a:lvl1pPr>
            <a:lvl2pPr marL="748260" indent="-286332" defTabSz="767243">
              <a:spcBef>
                <a:spcPct val="30000"/>
              </a:spcBef>
              <a:defRPr kumimoji="1" sz="1200">
                <a:solidFill>
                  <a:schemeClr val="tx1"/>
                </a:solidFill>
                <a:latin typeface="Times New Roman" pitchFamily="18" charset="0"/>
                <a:ea typeface="MS PMincho" pitchFamily="18" charset="-128"/>
              </a:defRPr>
            </a:lvl2pPr>
            <a:lvl3pPr marL="1150074" indent="-229382" defTabSz="767243">
              <a:spcBef>
                <a:spcPct val="30000"/>
              </a:spcBef>
              <a:defRPr kumimoji="1" sz="1200">
                <a:solidFill>
                  <a:schemeClr val="tx1"/>
                </a:solidFill>
                <a:latin typeface="Times New Roman" pitchFamily="18" charset="0"/>
                <a:ea typeface="MS PMincho" pitchFamily="18" charset="-128"/>
              </a:defRPr>
            </a:lvl3pPr>
            <a:lvl4pPr marL="1610419" indent="-229382" defTabSz="767243">
              <a:spcBef>
                <a:spcPct val="30000"/>
              </a:spcBef>
              <a:defRPr kumimoji="1" sz="1200">
                <a:solidFill>
                  <a:schemeClr val="tx1"/>
                </a:solidFill>
                <a:latin typeface="Times New Roman" pitchFamily="18" charset="0"/>
                <a:ea typeface="MS PMincho" pitchFamily="18" charset="-128"/>
              </a:defRPr>
            </a:lvl4pPr>
            <a:lvl5pPr marL="2072346" indent="-229382" defTabSz="767243">
              <a:spcBef>
                <a:spcPct val="30000"/>
              </a:spcBef>
              <a:defRPr kumimoji="1" sz="1200">
                <a:solidFill>
                  <a:schemeClr val="tx1"/>
                </a:solidFill>
                <a:latin typeface="Times New Roman" pitchFamily="18" charset="0"/>
                <a:ea typeface="MS PMincho" pitchFamily="18" charset="-128"/>
              </a:defRPr>
            </a:lvl5pPr>
            <a:lvl6pPr marL="2527946" indent="-229382" defTabSz="767243" eaLnBrk="0" fontAlgn="base" hangingPunct="0">
              <a:spcBef>
                <a:spcPct val="30000"/>
              </a:spcBef>
              <a:spcAft>
                <a:spcPct val="0"/>
              </a:spcAft>
              <a:defRPr kumimoji="1" sz="1200">
                <a:solidFill>
                  <a:schemeClr val="tx1"/>
                </a:solidFill>
                <a:latin typeface="Times New Roman" pitchFamily="18" charset="0"/>
                <a:ea typeface="MS PMincho" pitchFamily="18" charset="-128"/>
              </a:defRPr>
            </a:lvl6pPr>
            <a:lvl7pPr marL="2983546" indent="-229382" defTabSz="767243" eaLnBrk="0" fontAlgn="base" hangingPunct="0">
              <a:spcBef>
                <a:spcPct val="30000"/>
              </a:spcBef>
              <a:spcAft>
                <a:spcPct val="0"/>
              </a:spcAft>
              <a:defRPr kumimoji="1" sz="1200">
                <a:solidFill>
                  <a:schemeClr val="tx1"/>
                </a:solidFill>
                <a:latin typeface="Times New Roman" pitchFamily="18" charset="0"/>
                <a:ea typeface="MS PMincho" pitchFamily="18" charset="-128"/>
              </a:defRPr>
            </a:lvl7pPr>
            <a:lvl8pPr marL="3439146" indent="-229382" defTabSz="767243" eaLnBrk="0" fontAlgn="base" hangingPunct="0">
              <a:spcBef>
                <a:spcPct val="30000"/>
              </a:spcBef>
              <a:spcAft>
                <a:spcPct val="0"/>
              </a:spcAft>
              <a:defRPr kumimoji="1" sz="1200">
                <a:solidFill>
                  <a:schemeClr val="tx1"/>
                </a:solidFill>
                <a:latin typeface="Times New Roman" pitchFamily="18" charset="0"/>
                <a:ea typeface="MS PMincho" pitchFamily="18" charset="-128"/>
              </a:defRPr>
            </a:lvl8pPr>
            <a:lvl9pPr marL="3894746" indent="-229382" defTabSz="767243" eaLnBrk="0" fontAlgn="base" hangingPunct="0">
              <a:spcBef>
                <a:spcPct val="30000"/>
              </a:spcBef>
              <a:spcAft>
                <a:spcPct val="0"/>
              </a:spcAft>
              <a:defRPr kumimoji="1" sz="1200">
                <a:solidFill>
                  <a:schemeClr val="tx1"/>
                </a:solidFill>
                <a:latin typeface="Times New Roman" pitchFamily="18" charset="0"/>
                <a:ea typeface="MS PMincho" pitchFamily="18" charset="-128"/>
              </a:defRPr>
            </a:lvl9pPr>
          </a:lstStyle>
          <a:p>
            <a:pPr>
              <a:spcBef>
                <a:spcPct val="0"/>
              </a:spcBef>
            </a:pPr>
            <a:fld id="{E7494694-A984-4CE3-A1A1-7527929277DB}" type="slidenum">
              <a:rPr lang="en-US" altLang="ja-JP" sz="1000">
                <a:ea typeface="MS PGothic" pitchFamily="34" charset="-128"/>
              </a:rPr>
              <a:pPr>
                <a:spcBef>
                  <a:spcPct val="0"/>
                </a:spcBef>
              </a:pPr>
              <a:t>1</a:t>
            </a:fld>
            <a:endParaRPr lang="en-US" altLang="ja-JP" sz="1000">
              <a:ea typeface="MS PGothic" pitchFamily="34"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zh-TW" altLang="en-US" sz="1400" dirty="0" smtClean="0">
                <a:latin typeface="標楷體" panose="03000509000000000000" pitchFamily="65" charset="-120"/>
                <a:ea typeface="標楷體" panose="03000509000000000000" pitchFamily="65" charset="-120"/>
              </a:rPr>
              <a:t>各位兩岸航空界的先進及專家大家好</a:t>
            </a:r>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我是臺北航空氣象中心主任</a:t>
            </a:r>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接下來由我為大家介紹臺北飛航情報區航空氣象業務之現況與發展</a:t>
            </a:r>
          </a:p>
        </p:txBody>
      </p:sp>
    </p:spTree>
    <p:extLst>
      <p:ext uri="{BB962C8B-B14F-4D97-AF65-F5344CB8AC3E}">
        <p14:creationId xmlns:p14="http://schemas.microsoft.com/office/powerpoint/2010/main" val="410217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400" dirty="0" smtClean="0">
                <a:latin typeface="標楷體" panose="03000509000000000000" pitchFamily="65" charset="-120"/>
                <a:ea typeface="標楷體" panose="03000509000000000000" pitchFamily="65" charset="-120"/>
              </a:rPr>
              <a:t>首先優質便民服務主要是透過航空氣象服務網建立服務之單一窗口，這個網頁可彙整衛星雷達、機場與航路觀測及預報資料、世界區域預報產品、飛機報告及數值預報產品等飛航作業所需資訊，讓使用者易於查詢。現有註冊使用者約有</a:t>
            </a:r>
            <a:r>
              <a:rPr lang="en-US" altLang="zh-TW" sz="1400" dirty="0" smtClean="0">
                <a:latin typeface="標楷體" panose="03000509000000000000" pitchFamily="65" charset="-120"/>
                <a:ea typeface="標楷體" panose="03000509000000000000" pitchFamily="65" charset="-120"/>
              </a:rPr>
              <a:t>1200</a:t>
            </a:r>
            <a:r>
              <a:rPr lang="zh-TW" altLang="en-US" sz="1400" dirty="0" smtClean="0">
                <a:latin typeface="標楷體" panose="03000509000000000000" pitchFamily="65" charset="-120"/>
                <a:ea typeface="標楷體" panose="03000509000000000000" pitchFamily="65" charset="-120"/>
              </a:rPr>
              <a:t>人</a:t>
            </a:r>
            <a:r>
              <a:rPr lang="zh-TW" altLang="en-US" sz="1400" dirty="0" smtClean="0">
                <a:latin typeface="標楷體"/>
                <a:ea typeface="標楷體"/>
              </a:rPr>
              <a:t>，每年約有</a:t>
            </a:r>
            <a:r>
              <a:rPr lang="en-US" altLang="zh-TW" sz="1400" dirty="0" smtClean="0">
                <a:latin typeface="標楷體"/>
                <a:ea typeface="標楷體"/>
              </a:rPr>
              <a:t>50</a:t>
            </a:r>
            <a:r>
              <a:rPr lang="zh-TW" altLang="en-US" sz="1400" dirty="0" smtClean="0">
                <a:latin typeface="標楷體"/>
                <a:ea typeface="標楷體"/>
              </a:rPr>
              <a:t>萬人次瀏覽使用。</a:t>
            </a:r>
            <a:endParaRPr lang="zh-TW" altLang="en-US" sz="1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FB7AA992-FA20-47C7-82C2-27054B24CEF8}" type="slidenum">
              <a:rPr lang="en-PH" smtClean="0"/>
              <a:t>10</a:t>
            </a:fld>
            <a:endParaRPr lang="en-PH"/>
          </a:p>
        </p:txBody>
      </p:sp>
    </p:spTree>
    <p:extLst>
      <p:ext uri="{BB962C8B-B14F-4D97-AF65-F5344CB8AC3E}">
        <p14:creationId xmlns:p14="http://schemas.microsoft.com/office/powerpoint/2010/main" val="4291919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400" dirty="0" smtClean="0">
                <a:latin typeface="標楷體" panose="03000509000000000000" pitchFamily="65" charset="-120"/>
                <a:ea typeface="標楷體" panose="03000509000000000000" pitchFamily="65" charset="-120"/>
              </a:rPr>
              <a:t>航空氣象服務網除提供單一窗口服務外，另有下列三大特色，分眾服務、客製化服務及互動式服務。分眾服務主要是將我們註冊使用者依不同需求建立員工與機師及簽派員專區，另內頁產品安排是參考使用者使用頻率、重要性及習慣進行設置</a:t>
            </a:r>
            <a:r>
              <a:rPr lang="zh-TW" altLang="en-US" sz="1400" dirty="0" smtClean="0">
                <a:latin typeface="標楷體"/>
                <a:ea typeface="標楷體"/>
              </a:rPr>
              <a:t>，滿足使用者作業之需求</a:t>
            </a:r>
            <a:r>
              <a:rPr lang="zh-TW" altLang="en-US" sz="1400" dirty="0" smtClean="0">
                <a:latin typeface="標楷體" panose="03000509000000000000" pitchFamily="65" charset="-120"/>
                <a:ea typeface="標楷體" panose="03000509000000000000" pitchFamily="65" charset="-120"/>
              </a:rPr>
              <a:t>。</a:t>
            </a:r>
            <a:endParaRPr lang="zh-TW" altLang="en-US" sz="1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FB7AA992-FA20-47C7-82C2-27054B24CEF8}" type="slidenum">
              <a:rPr lang="en-PH" smtClean="0"/>
              <a:t>11</a:t>
            </a:fld>
            <a:endParaRPr lang="en-PH"/>
          </a:p>
        </p:txBody>
      </p:sp>
    </p:spTree>
    <p:extLst>
      <p:ext uri="{BB962C8B-B14F-4D97-AF65-F5344CB8AC3E}">
        <p14:creationId xmlns:p14="http://schemas.microsoft.com/office/powerpoint/2010/main" val="3393830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400" dirty="0" smtClean="0">
                <a:latin typeface="標楷體" panose="03000509000000000000" pitchFamily="65" charset="-120"/>
                <a:ea typeface="標楷體" panose="03000509000000000000" pitchFamily="65" charset="-120"/>
              </a:rPr>
              <a:t>航空氣象服務網另一特色是客製化服務務，這網頁除依據國及民航組織之規定提供飛行所需資訊外，另外也依據使用者需求提供客製化服務，舉例說明如下。每天</a:t>
            </a:r>
            <a:r>
              <a:rPr lang="en-US" altLang="zh-TW" sz="1400" dirty="0" smtClean="0">
                <a:latin typeface="標楷體" panose="03000509000000000000" pitchFamily="65" charset="-120"/>
                <a:ea typeface="標楷體" panose="03000509000000000000" pitchFamily="65" charset="-120"/>
              </a:rPr>
              <a:t>2</a:t>
            </a:r>
            <a:r>
              <a:rPr lang="zh-TW" altLang="en-US" sz="1400" dirty="0" smtClean="0">
                <a:latin typeface="標楷體" panose="03000509000000000000" pitchFamily="65" charset="-120"/>
                <a:ea typeface="標楷體" panose="03000509000000000000" pitchFamily="65" charset="-120"/>
              </a:rPr>
              <a:t>次於航管人員交接班時進行天氣簡報，透過網頁設計可快速找出當天各機場天氣現況、未來機場預報、航路風向轉換空層、本區及鄰區顯著危害天氣，有利航管人員空域協調及流量管理之後續安排。</a:t>
            </a:r>
            <a:endParaRPr lang="en-US" altLang="zh-TW" sz="1400" dirty="0" smtClean="0">
              <a:latin typeface="標楷體" panose="03000509000000000000" pitchFamily="65" charset="-120"/>
              <a:ea typeface="標楷體" panose="03000509000000000000" pitchFamily="65" charset="-120"/>
            </a:endParaRPr>
          </a:p>
          <a:p>
            <a:r>
              <a:rPr lang="zh-TW" altLang="en-US" sz="1400" dirty="0">
                <a:latin typeface="標楷體" panose="03000509000000000000" pitchFamily="65" charset="-120"/>
                <a:ea typeface="標楷體" panose="03000509000000000000" pitchFamily="65" charset="-120"/>
              </a:rPr>
              <a:t>另颱風</a:t>
            </a:r>
            <a:r>
              <a:rPr lang="zh-TW" altLang="en-US" sz="1400" dirty="0" smtClean="0">
                <a:latin typeface="標楷體" panose="03000509000000000000" pitchFamily="65" charset="-120"/>
                <a:ea typeface="標楷體" panose="03000509000000000000" pitchFamily="65" charset="-120"/>
              </a:rPr>
              <a:t>期間</a:t>
            </a:r>
            <a:r>
              <a:rPr lang="zh-TW" altLang="en-US" sz="1400" dirty="0" smtClean="0">
                <a:latin typeface="標楷體"/>
                <a:ea typeface="標楷體"/>
              </a:rPr>
              <a:t>，應航空公司之要求，氣象中心與松山桃園高雄可透過視訊並利用颱風簡報網頁提供颱風最新資訊，作為航空公司簽派作業</a:t>
            </a:r>
            <a:r>
              <a:rPr lang="en-US" altLang="zh-TW" sz="1400" dirty="0" smtClean="0">
                <a:latin typeface="標楷體"/>
                <a:ea typeface="標楷體"/>
              </a:rPr>
              <a:t>(</a:t>
            </a:r>
            <a:r>
              <a:rPr lang="zh-TW" altLang="en-US" sz="1400" dirty="0" smtClean="0">
                <a:latin typeface="標楷體"/>
                <a:ea typeface="標楷體"/>
              </a:rPr>
              <a:t>飛渡航班調度緊急應變</a:t>
            </a:r>
            <a:r>
              <a:rPr lang="en-US" altLang="zh-TW" sz="1400" dirty="0" smtClean="0">
                <a:latin typeface="標楷體"/>
                <a:ea typeface="標楷體"/>
              </a:rPr>
              <a:t>)</a:t>
            </a:r>
            <a:r>
              <a:rPr lang="zh-TW" altLang="en-US" sz="1400" dirty="0" smtClean="0">
                <a:latin typeface="標楷體"/>
                <a:ea typeface="標楷體"/>
              </a:rPr>
              <a:t>之參考。</a:t>
            </a:r>
            <a:endParaRPr lang="zh-TW" altLang="en-US" sz="1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FB7AA992-FA20-47C7-82C2-27054B24CEF8}" type="slidenum">
              <a:rPr lang="en-PH" smtClean="0"/>
              <a:t>12</a:t>
            </a:fld>
            <a:endParaRPr lang="en-PH"/>
          </a:p>
        </p:txBody>
      </p:sp>
    </p:spTree>
    <p:extLst>
      <p:ext uri="{BB962C8B-B14F-4D97-AF65-F5344CB8AC3E}">
        <p14:creationId xmlns:p14="http://schemas.microsoft.com/office/powerpoint/2010/main" val="1001668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400" dirty="0" smtClean="0">
                <a:latin typeface="標楷體" panose="03000509000000000000" pitchFamily="65" charset="-120"/>
                <a:ea typeface="標楷體" panose="03000509000000000000" pitchFamily="65" charset="-120"/>
              </a:rPr>
              <a:t>另為了滿足連續假期各機場</a:t>
            </a:r>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尤其是離島機場</a:t>
            </a:r>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旅客疏運之，我們於假期開始前一天製作連續假期疏運預報，提供民航局最為後續疏運</a:t>
            </a:r>
            <a:r>
              <a:rPr lang="en-US" altLang="zh-TW" sz="1400" dirty="0" smtClean="0">
                <a:latin typeface="標楷體" panose="03000509000000000000" pitchFamily="65" charset="-120"/>
                <a:ea typeface="標楷體" panose="03000509000000000000" pitchFamily="65" charset="-120"/>
              </a:rPr>
              <a:t>ABC</a:t>
            </a:r>
            <a:r>
              <a:rPr lang="zh-TW" altLang="en-US" sz="1400" dirty="0" smtClean="0">
                <a:latin typeface="標楷體" panose="03000509000000000000" pitchFamily="65" charset="-120"/>
                <a:ea typeface="標楷體" panose="03000509000000000000" pitchFamily="65" charset="-120"/>
              </a:rPr>
              <a:t>替代方案選擇時機，以及航空公司航班規劃之參考。</a:t>
            </a:r>
            <a:endParaRPr lang="en-US" altLang="zh-TW" sz="1400" dirty="0" smtClean="0">
              <a:latin typeface="標楷體" panose="03000509000000000000" pitchFamily="65" charset="-120"/>
              <a:ea typeface="標楷體" panose="03000509000000000000" pitchFamily="65" charset="-120"/>
            </a:endParaRPr>
          </a:p>
          <a:p>
            <a:r>
              <a:rPr lang="zh-TW" altLang="en-US" sz="1400" dirty="0" smtClean="0">
                <a:latin typeface="標楷體" panose="03000509000000000000" pitchFamily="65" charset="-120"/>
                <a:ea typeface="標楷體" panose="03000509000000000000" pitchFamily="65" charset="-120"/>
              </a:rPr>
              <a:t>此外，現行我們供除了現行</a:t>
            </a:r>
            <a:r>
              <a:rPr lang="en-US" altLang="zh-TW" sz="1400" dirty="0" smtClean="0">
                <a:latin typeface="標楷體" panose="03000509000000000000" pitchFamily="65" charset="-120"/>
                <a:ea typeface="標楷體" panose="03000509000000000000" pitchFamily="65" charset="-120"/>
              </a:rPr>
              <a:t>ICAO</a:t>
            </a:r>
            <a:r>
              <a:rPr lang="zh-TW" altLang="en-US" sz="1400" dirty="0" smtClean="0">
                <a:latin typeface="標楷體" panose="03000509000000000000" pitchFamily="65" charset="-120"/>
                <a:ea typeface="標楷體" panose="03000509000000000000" pitchFamily="65" charset="-120"/>
              </a:rPr>
              <a:t>規定之低層</a:t>
            </a:r>
            <a:r>
              <a:rPr lang="en-US" altLang="zh-TW" sz="1400" dirty="0" smtClean="0">
                <a:latin typeface="標楷體" panose="03000509000000000000" pitchFamily="65" charset="-120"/>
                <a:ea typeface="標楷體" panose="03000509000000000000" pitchFamily="65" charset="-120"/>
              </a:rPr>
              <a:t>(SFC-10000</a:t>
            </a:r>
            <a:r>
              <a:rPr lang="zh-TW" altLang="en-US" sz="1400" dirty="0" smtClean="0">
                <a:latin typeface="標楷體" panose="03000509000000000000" pitchFamily="65" charset="-120"/>
                <a:ea typeface="標楷體" panose="03000509000000000000" pitchFamily="65" charset="-120"/>
              </a:rPr>
              <a:t>呎</a:t>
            </a:r>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中層</a:t>
            </a:r>
            <a:r>
              <a:rPr lang="en-US" altLang="zh-TW" sz="1400" dirty="0" smtClean="0">
                <a:latin typeface="標楷體" panose="03000509000000000000" pitchFamily="65" charset="-120"/>
                <a:ea typeface="標楷體" panose="03000509000000000000" pitchFamily="65" charset="-120"/>
              </a:rPr>
              <a:t>(10000-25000</a:t>
            </a:r>
            <a:r>
              <a:rPr lang="zh-TW" altLang="en-US" sz="1400" dirty="0" smtClean="0">
                <a:latin typeface="標楷體" panose="03000509000000000000" pitchFamily="65" charset="-120"/>
                <a:ea typeface="標楷體" panose="03000509000000000000" pitchFamily="65" charset="-120"/>
              </a:rPr>
              <a:t>呎</a:t>
            </a:r>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高層</a:t>
            </a:r>
            <a:r>
              <a:rPr lang="en-US" altLang="zh-TW" sz="1400" dirty="0" smtClean="0">
                <a:latin typeface="標楷體" panose="03000509000000000000" pitchFamily="65" charset="-120"/>
                <a:ea typeface="標楷體" panose="03000509000000000000" pitchFamily="65" charset="-120"/>
              </a:rPr>
              <a:t>(25000-63000</a:t>
            </a:r>
            <a:r>
              <a:rPr lang="zh-TW" altLang="en-US" sz="1400" dirty="0" smtClean="0">
                <a:latin typeface="標楷體" panose="03000509000000000000" pitchFamily="65" charset="-120"/>
                <a:ea typeface="標楷體" panose="03000509000000000000" pitchFamily="65" charset="-120"/>
              </a:rPr>
              <a:t>呎</a:t>
            </a:r>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之顯著危害天氣圖外，我們</a:t>
            </a:r>
            <a:r>
              <a:rPr lang="zh-TW" altLang="en-US" sz="1400" dirty="0">
                <a:latin typeface="標楷體" panose="03000509000000000000" pitchFamily="65" charset="-120"/>
                <a:ea typeface="標楷體" panose="03000509000000000000" pitchFamily="65" charset="-120"/>
              </a:rPr>
              <a:t>亦參考航空公司之需求</a:t>
            </a:r>
            <a:r>
              <a:rPr lang="zh-TW" altLang="en-US" sz="1400" dirty="0" smtClean="0">
                <a:latin typeface="標楷體" panose="03000509000000000000" pitchFamily="65" charset="-120"/>
                <a:ea typeface="標楷體" panose="03000509000000000000" pitchFamily="65" charset="-120"/>
              </a:rPr>
              <a:t>，客製化提供</a:t>
            </a:r>
            <a:r>
              <a:rPr lang="en-US" altLang="zh-TW" sz="1400" dirty="0" smtClean="0">
                <a:latin typeface="標楷體" panose="03000509000000000000" pitchFamily="65" charset="-120"/>
                <a:ea typeface="標楷體" panose="03000509000000000000" pitchFamily="65" charset="-120"/>
              </a:rPr>
              <a:t>SFC-45000</a:t>
            </a:r>
            <a:r>
              <a:rPr lang="zh-TW" altLang="en-US" sz="1400" dirty="0" smtClean="0">
                <a:latin typeface="標楷體" panose="03000509000000000000" pitchFamily="65" charset="-120"/>
                <a:ea typeface="標楷體" panose="03000509000000000000" pitchFamily="65" charset="-120"/>
              </a:rPr>
              <a:t>呎之顯著天氣圖，方便簽派員查訊資料。</a:t>
            </a:r>
            <a:endParaRPr lang="en-US" altLang="zh-TW" sz="1400" dirty="0" smtClean="0">
              <a:latin typeface="標楷體" panose="03000509000000000000" pitchFamily="65" charset="-120"/>
              <a:ea typeface="標楷體" panose="03000509000000000000" pitchFamily="65" charset="-120"/>
            </a:endParaRPr>
          </a:p>
          <a:p>
            <a:endParaRPr lang="zh-TW" altLang="en-US" dirty="0"/>
          </a:p>
        </p:txBody>
      </p:sp>
      <p:sp>
        <p:nvSpPr>
          <p:cNvPr id="4" name="投影片編號版面配置區 3"/>
          <p:cNvSpPr>
            <a:spLocks noGrp="1"/>
          </p:cNvSpPr>
          <p:nvPr>
            <p:ph type="sldNum" sz="quarter" idx="10"/>
          </p:nvPr>
        </p:nvSpPr>
        <p:spPr/>
        <p:txBody>
          <a:bodyPr/>
          <a:lstStyle/>
          <a:p>
            <a:fld id="{FB7AA992-FA20-47C7-82C2-27054B24CEF8}" type="slidenum">
              <a:rPr lang="en-PH" smtClean="0"/>
              <a:t>13</a:t>
            </a:fld>
            <a:endParaRPr lang="en-PH"/>
          </a:p>
        </p:txBody>
      </p:sp>
    </p:spTree>
    <p:extLst>
      <p:ext uri="{BB962C8B-B14F-4D97-AF65-F5344CB8AC3E}">
        <p14:creationId xmlns:p14="http://schemas.microsoft.com/office/powerpoint/2010/main" val="1001668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4" name="投影片編號版面配置區 3"/>
          <p:cNvSpPr>
            <a:spLocks noGrp="1"/>
          </p:cNvSpPr>
          <p:nvPr>
            <p:ph type="sldNum" sz="quarter" idx="10"/>
          </p:nvPr>
        </p:nvSpPr>
        <p:spPr/>
        <p:txBody>
          <a:bodyPr/>
          <a:lstStyle/>
          <a:p>
            <a:fld id="{FB7AA992-FA20-47C7-82C2-27054B24CEF8}" type="slidenum">
              <a:rPr lang="en-PH" smtClean="0"/>
              <a:t>14</a:t>
            </a:fld>
            <a:endParaRPr lang="en-PH"/>
          </a:p>
        </p:txBody>
      </p:sp>
      <p:sp>
        <p:nvSpPr>
          <p:cNvPr id="5" name="備忘稿版面配置區 2"/>
          <p:cNvSpPr>
            <a:spLocks noGrp="1"/>
          </p:cNvSpPr>
          <p:nvPr>
            <p:ph type="body" idx="1"/>
          </p:nvPr>
        </p:nvSpPr>
        <p:spPr>
          <a:xfrm>
            <a:off x="731837" y="4583112"/>
            <a:ext cx="5438140" cy="4467701"/>
          </a:xfrm>
        </p:spPr>
        <p:txBody>
          <a:bodyPr/>
          <a:lstStyle/>
          <a:p>
            <a:r>
              <a:rPr lang="zh-TW" altLang="en-US" sz="1400" dirty="0" smtClean="0">
                <a:latin typeface="標楷體" panose="03000509000000000000" pitchFamily="65" charset="-120"/>
                <a:ea typeface="標楷體" panose="03000509000000000000" pitchFamily="65" charset="-120"/>
              </a:rPr>
              <a:t>我們航空氣象服務網另一特色為互動式服務。</a:t>
            </a:r>
            <a:endParaRPr lang="en-US" altLang="zh-TW" sz="1400" dirty="0" smtClean="0">
              <a:latin typeface="標楷體" panose="03000509000000000000" pitchFamily="65" charset="-120"/>
              <a:ea typeface="標楷體" panose="03000509000000000000" pitchFamily="65" charset="-120"/>
            </a:endParaRPr>
          </a:p>
          <a:p>
            <a:r>
              <a:rPr lang="zh-TW" altLang="en-US" sz="1400" dirty="0" smtClean="0">
                <a:latin typeface="標楷體" panose="03000509000000000000" pitchFamily="65" charset="-120"/>
                <a:ea typeface="標楷體" panose="03000509000000000000" pitchFamily="65" charset="-120"/>
              </a:rPr>
              <a:t>首先看到左圖</a:t>
            </a:r>
            <a:r>
              <a:rPr lang="zh-TW" altLang="en-US" sz="1400" dirty="0" smtClean="0">
                <a:latin typeface="標楷體"/>
                <a:ea typeface="標楷體"/>
              </a:rPr>
              <a:t>，使用者可針對區域內之剖面天氣進行查詢，了解未來任務區域可能遇到之天型態及高度資訊。另外亦可於產品顯示介面依使用者之需求設定疊加所需之產品，方便使用者依習慣查閱天氣資訊。</a:t>
            </a:r>
            <a:endParaRPr lang="en-US" altLang="zh-TW" sz="1400" dirty="0" smtClean="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1001668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4" name="投影片編號版面配置區 3"/>
          <p:cNvSpPr>
            <a:spLocks noGrp="1"/>
          </p:cNvSpPr>
          <p:nvPr>
            <p:ph type="sldNum" sz="quarter" idx="10"/>
          </p:nvPr>
        </p:nvSpPr>
        <p:spPr/>
        <p:txBody>
          <a:bodyPr/>
          <a:lstStyle/>
          <a:p>
            <a:fld id="{FB7AA992-FA20-47C7-82C2-27054B24CEF8}" type="slidenum">
              <a:rPr lang="en-PH" smtClean="0"/>
              <a:t>15</a:t>
            </a:fld>
            <a:endParaRPr lang="en-PH"/>
          </a:p>
        </p:txBody>
      </p:sp>
      <p:sp>
        <p:nvSpPr>
          <p:cNvPr id="5" name="備忘稿版面配置區 2"/>
          <p:cNvSpPr txBox="1">
            <a:spLocks/>
          </p:cNvSpPr>
          <p:nvPr/>
        </p:nvSpPr>
        <p:spPr>
          <a:xfrm>
            <a:off x="884237" y="4506912"/>
            <a:ext cx="5438140" cy="4467701"/>
          </a:xfrm>
          <a:prstGeom prst="rect">
            <a:avLst/>
          </a:prstGeom>
        </p:spPr>
        <p:txBody>
          <a:bodyPr vert="horz" lIns="91431" tIns="45716" rIns="91431" bIns="45716"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zh-TW" altLang="en-US" sz="1400" dirty="0" smtClean="0">
                <a:latin typeface="標楷體" panose="03000509000000000000" pitchFamily="65" charset="-120"/>
                <a:ea typeface="標楷體" panose="03000509000000000000" pitchFamily="65" charset="-120"/>
              </a:rPr>
              <a:t>我們服務的另一策略為資訊加值服務。隨著網路的進步</a:t>
            </a:r>
            <a:r>
              <a:rPr lang="zh-TW" altLang="en-US" sz="1400" dirty="0" smtClean="0">
                <a:latin typeface="標楷體"/>
                <a:ea typeface="標楷體"/>
              </a:rPr>
              <a:t>，現行氣象資訊繁多，如何將有效的資訊進行加值服務，也是我們的刻不容緩的任務。</a:t>
            </a:r>
            <a:endParaRPr lang="en-US" altLang="zh-TW" sz="1400" dirty="0" smtClean="0">
              <a:latin typeface="標楷體"/>
              <a:ea typeface="標楷體"/>
            </a:endParaRPr>
          </a:p>
          <a:p>
            <a:r>
              <a:rPr lang="zh-TW" altLang="en-US" sz="1400" dirty="0" smtClean="0">
                <a:latin typeface="標楷體" panose="03000509000000000000" pitchFamily="65" charset="-120"/>
                <a:ea typeface="標楷體" panose="03000509000000000000" pitchFamily="65" charset="-120"/>
              </a:rPr>
              <a:t>接下來</a:t>
            </a:r>
            <a:r>
              <a:rPr lang="zh-TW" altLang="en-US" sz="1400" dirty="0" smtClean="0">
                <a:latin typeface="標楷體"/>
                <a:ea typeface="標楷體"/>
              </a:rPr>
              <a:t>，我將針對圖示的</a:t>
            </a:r>
            <a:r>
              <a:rPr lang="en-US" altLang="zh-TW" sz="1400" dirty="0" smtClean="0">
                <a:latin typeface="標楷體"/>
                <a:ea typeface="標楷體"/>
              </a:rPr>
              <a:t>6</a:t>
            </a:r>
            <a:r>
              <a:rPr lang="zh-TW" altLang="en-US" sz="1400" dirty="0" smtClean="0">
                <a:latin typeface="標楷體"/>
                <a:ea typeface="標楷體"/>
              </a:rPr>
              <a:t>種服務進行說明</a:t>
            </a:r>
            <a:endParaRPr lang="zh-TW" altLang="en-US" dirty="0"/>
          </a:p>
        </p:txBody>
      </p:sp>
    </p:spTree>
    <p:extLst>
      <p:ext uri="{BB962C8B-B14F-4D97-AF65-F5344CB8AC3E}">
        <p14:creationId xmlns:p14="http://schemas.microsoft.com/office/powerpoint/2010/main" val="4291919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400" dirty="0" smtClean="0">
                <a:latin typeface="標楷體" panose="03000509000000000000" pitchFamily="65" charset="-120"/>
                <a:ea typeface="標楷體" panose="03000509000000000000" pitchFamily="65" charset="-120"/>
              </a:rPr>
              <a:t>我們透過網路的方式將</a:t>
            </a:r>
            <a:r>
              <a:rPr lang="en-US" altLang="zh-TW" sz="1400" dirty="0" smtClean="0">
                <a:latin typeface="標楷體" panose="03000509000000000000" pitchFamily="65" charset="-120"/>
                <a:ea typeface="標楷體" panose="03000509000000000000" pitchFamily="65" charset="-120"/>
              </a:rPr>
              <a:t>MEATR/SPECI/AIRMET/SIGMET/AIREP</a:t>
            </a:r>
            <a:r>
              <a:rPr lang="zh-TW" altLang="en-US" sz="1400" dirty="0" smtClean="0">
                <a:latin typeface="標楷體" panose="03000509000000000000" pitchFamily="65" charset="-120"/>
                <a:ea typeface="標楷體" panose="03000509000000000000" pitchFamily="65" charset="-120"/>
              </a:rPr>
              <a:t>等資訊以通用的</a:t>
            </a:r>
            <a:r>
              <a:rPr lang="en-US" altLang="zh-TW" sz="1400" dirty="0" smtClean="0">
                <a:latin typeface="標楷體" panose="03000509000000000000" pitchFamily="65" charset="-120"/>
                <a:ea typeface="標楷體" panose="03000509000000000000" pitchFamily="65" charset="-120"/>
              </a:rPr>
              <a:t>XML</a:t>
            </a:r>
            <a:r>
              <a:rPr lang="zh-TW" altLang="en-US" sz="1400" dirty="0" smtClean="0">
                <a:latin typeface="標楷體" panose="03000509000000000000" pitchFamily="65" charset="-120"/>
                <a:ea typeface="標楷體" panose="03000509000000000000" pitchFamily="65" charset="-120"/>
              </a:rPr>
              <a:t>格式提供給航空公司，方便他們進行後續再製及利用，創造更多價值</a:t>
            </a:r>
            <a:r>
              <a:rPr lang="zh-TW" altLang="en-US" sz="1400" dirty="0" smtClean="0">
                <a:latin typeface="標楷體"/>
                <a:ea typeface="標楷體"/>
              </a:rPr>
              <a:t>，</a:t>
            </a:r>
            <a:r>
              <a:rPr lang="zh-TW" altLang="en-US" sz="1400" dirty="0" smtClean="0">
                <a:latin typeface="標楷體" panose="03000509000000000000" pitchFamily="65" charset="-120"/>
                <a:ea typeface="標楷體" panose="03000509000000000000" pitchFamily="65" charset="-120"/>
              </a:rPr>
              <a:t>例如設定專屬的機場警戒條件，航路及油料載重之規劃。</a:t>
            </a:r>
            <a:endParaRPr lang="en-US" altLang="zh-TW" sz="1400" dirty="0" smtClean="0">
              <a:latin typeface="標楷體" panose="03000509000000000000" pitchFamily="65" charset="-120"/>
              <a:ea typeface="標楷體" panose="03000509000000000000" pitchFamily="65" charset="-120"/>
            </a:endParaRPr>
          </a:p>
          <a:p>
            <a:r>
              <a:rPr lang="zh-TW" altLang="en-US" sz="1400" dirty="0" smtClean="0">
                <a:latin typeface="標楷體" panose="03000509000000000000" pitchFamily="65" charset="-120"/>
                <a:ea typeface="標楷體" panose="03000509000000000000" pitchFamily="65" charset="-120"/>
              </a:rPr>
              <a:t>此外，我們也透過</a:t>
            </a:r>
            <a:r>
              <a:rPr lang="en-US" altLang="zh-TW" sz="1400" dirty="0" smtClean="0">
                <a:latin typeface="標楷體" panose="03000509000000000000" pitchFamily="65" charset="-120"/>
                <a:ea typeface="標楷體" panose="03000509000000000000" pitchFamily="65" charset="-120"/>
              </a:rPr>
              <a:t>WEB-SERVICE</a:t>
            </a:r>
            <a:r>
              <a:rPr lang="zh-TW" altLang="en-US" sz="1400" dirty="0" smtClean="0">
                <a:latin typeface="標楷體" panose="03000509000000000000" pitchFamily="65" charset="-120"/>
                <a:ea typeface="標楷體" panose="03000509000000000000" pitchFamily="65" charset="-120"/>
              </a:rPr>
              <a:t>的方式將氣象資料整合至飛航情報系統使用，方便使用者查詢飛航文件所需之各項公告、公報及氣象資料。</a:t>
            </a:r>
            <a:endParaRPr lang="zh-TW" altLang="en-US" sz="1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FB7AA992-FA20-47C7-82C2-27054B24CEF8}" type="slidenum">
              <a:rPr lang="en-PH" smtClean="0"/>
              <a:t>16</a:t>
            </a:fld>
            <a:endParaRPr lang="en-PH"/>
          </a:p>
        </p:txBody>
      </p:sp>
    </p:spTree>
    <p:extLst>
      <p:ext uri="{BB962C8B-B14F-4D97-AF65-F5344CB8AC3E}">
        <p14:creationId xmlns:p14="http://schemas.microsoft.com/office/powerpoint/2010/main" val="1001668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latin typeface="標楷體" panose="03000509000000000000" pitchFamily="65" charset="-120"/>
                <a:ea typeface="標楷體" panose="03000509000000000000" pitchFamily="65" charset="-120"/>
              </a:rPr>
              <a:t>此外，為了滿足不同使用者對獲取航空氣象資訊的需求，氣象中心配合民航局</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航空站</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機場公司</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航空公司等單位，提供下列</a:t>
            </a:r>
            <a:r>
              <a:rPr lang="en-US" altLang="zh-TW" dirty="0" smtClean="0">
                <a:latin typeface="標楷體" panose="03000509000000000000" pitchFamily="65" charset="-120"/>
                <a:ea typeface="標楷體" panose="03000509000000000000" pitchFamily="65" charset="-120"/>
              </a:rPr>
              <a:t>7</a:t>
            </a:r>
            <a:r>
              <a:rPr lang="zh-TW" altLang="en-US" dirty="0" smtClean="0">
                <a:latin typeface="標楷體" panose="03000509000000000000" pitchFamily="65" charset="-120"/>
                <a:ea typeface="標楷體" panose="03000509000000000000" pitchFamily="65" charset="-120"/>
              </a:rPr>
              <a:t>種簡訊通報服務。每年約提供</a:t>
            </a:r>
            <a:r>
              <a:rPr lang="en-US" altLang="zh-TW" dirty="0" smtClean="0">
                <a:latin typeface="標楷體" panose="03000509000000000000" pitchFamily="65" charset="-120"/>
                <a:ea typeface="標楷體" panose="03000509000000000000" pitchFamily="65" charset="-120"/>
              </a:rPr>
              <a:t>1000</a:t>
            </a:r>
            <a:r>
              <a:rPr lang="zh-TW" altLang="en-US" dirty="0" smtClean="0">
                <a:latin typeface="標楷體" panose="03000509000000000000" pitchFamily="65" charset="-120"/>
                <a:ea typeface="標楷體" panose="03000509000000000000" pitchFamily="65" charset="-120"/>
              </a:rPr>
              <a:t>次服務。</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FB7AA992-FA20-47C7-82C2-27054B24CEF8}" type="slidenum">
              <a:rPr lang="en-PH" smtClean="0"/>
              <a:t>17</a:t>
            </a:fld>
            <a:endParaRPr lang="en-PH"/>
          </a:p>
        </p:txBody>
      </p:sp>
    </p:spTree>
    <p:extLst>
      <p:ext uri="{BB962C8B-B14F-4D97-AF65-F5344CB8AC3E}">
        <p14:creationId xmlns:p14="http://schemas.microsoft.com/office/powerpoint/2010/main" val="1001668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4" name="投影片編號版面配置區 3"/>
          <p:cNvSpPr>
            <a:spLocks noGrp="1"/>
          </p:cNvSpPr>
          <p:nvPr>
            <p:ph type="sldNum" sz="quarter" idx="10"/>
          </p:nvPr>
        </p:nvSpPr>
        <p:spPr/>
        <p:txBody>
          <a:bodyPr/>
          <a:lstStyle/>
          <a:p>
            <a:fld id="{FB7AA992-FA20-47C7-82C2-27054B24CEF8}" type="slidenum">
              <a:rPr lang="en-PH" smtClean="0"/>
              <a:t>18</a:t>
            </a:fld>
            <a:endParaRPr lang="en-PH"/>
          </a:p>
        </p:txBody>
      </p:sp>
      <p:sp>
        <p:nvSpPr>
          <p:cNvPr id="5" name="備忘稿版面配置區 2"/>
          <p:cNvSpPr>
            <a:spLocks noGrp="1"/>
          </p:cNvSpPr>
          <p:nvPr>
            <p:ph type="body" idx="1"/>
          </p:nvPr>
        </p:nvSpPr>
        <p:spPr>
          <a:xfrm>
            <a:off x="731837" y="4659312"/>
            <a:ext cx="5438140" cy="4467701"/>
          </a:xfrm>
        </p:spPr>
        <p:txBody>
          <a:bodyPr/>
          <a:lstStyle/>
          <a:p>
            <a:r>
              <a:rPr lang="zh-TW" altLang="en-US" sz="1400" dirty="0" smtClean="0">
                <a:latin typeface="標楷體" panose="03000509000000000000" pitchFamily="65" charset="-120"/>
                <a:ea typeface="標楷體" panose="03000509000000000000" pitchFamily="65" charset="-120"/>
              </a:rPr>
              <a:t>此外，因應行動裝置的普及，同時為了提升航空氣象資訊的使用率，氣象中心建置航空氣象資訊</a:t>
            </a:r>
            <a:r>
              <a:rPr lang="en-US" altLang="zh-TW" sz="1400" dirty="0" smtClean="0">
                <a:latin typeface="標楷體" panose="03000509000000000000" pitchFamily="65" charset="-120"/>
                <a:ea typeface="標楷體" panose="03000509000000000000" pitchFamily="65" charset="-120"/>
              </a:rPr>
              <a:t>APP</a:t>
            </a:r>
            <a:r>
              <a:rPr lang="zh-TW" altLang="en-US" sz="1400" dirty="0" smtClean="0">
                <a:latin typeface="標楷體" panose="03000509000000000000" pitchFamily="65" charset="-120"/>
                <a:ea typeface="標楷體" panose="03000509000000000000" pitchFamily="65" charset="-120"/>
              </a:rPr>
              <a:t>，提供易讀、作業、及時及客製化之服務</a:t>
            </a:r>
            <a:r>
              <a:rPr lang="zh-TW" altLang="en-US" dirty="0" smtClean="0">
                <a:latin typeface="標楷體"/>
                <a:ea typeface="標楷體"/>
              </a:rPr>
              <a:t>，目前為止約有</a:t>
            </a:r>
            <a:r>
              <a:rPr lang="en-US" altLang="zh-TW" dirty="0" smtClean="0">
                <a:latin typeface="標楷體"/>
                <a:ea typeface="標楷體"/>
              </a:rPr>
              <a:t>5600</a:t>
            </a:r>
            <a:r>
              <a:rPr lang="zh-TW" altLang="en-US" dirty="0" smtClean="0">
                <a:latin typeface="標楷體"/>
                <a:ea typeface="標楷體"/>
              </a:rPr>
              <a:t>人次下載使用。</a:t>
            </a:r>
            <a:endParaRPr lang="en-US" altLang="zh-TW" dirty="0" smtClean="0">
              <a:latin typeface="標楷體"/>
              <a:ea typeface="標楷體"/>
            </a:endParaRPr>
          </a:p>
          <a:p>
            <a:endParaRPr lang="zh-TW" altLang="en-US" dirty="0"/>
          </a:p>
        </p:txBody>
      </p:sp>
    </p:spTree>
    <p:extLst>
      <p:ext uri="{BB962C8B-B14F-4D97-AF65-F5344CB8AC3E}">
        <p14:creationId xmlns:p14="http://schemas.microsoft.com/office/powerpoint/2010/main" val="1001668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400" dirty="0" smtClean="0">
                <a:latin typeface="標楷體" panose="03000509000000000000" pitchFamily="65" charset="-120"/>
                <a:ea typeface="標楷體" panose="03000509000000000000" pitchFamily="65" charset="-120"/>
              </a:rPr>
              <a:t>我們也透過</a:t>
            </a:r>
            <a:r>
              <a:rPr lang="en-US" altLang="zh-TW" sz="1400" dirty="0" smtClean="0">
                <a:latin typeface="標楷體" panose="03000509000000000000" pitchFamily="65" charset="-120"/>
                <a:ea typeface="標楷體" panose="03000509000000000000" pitchFamily="65" charset="-120"/>
              </a:rPr>
              <a:t>ATIS/VOLMET</a:t>
            </a:r>
            <a:r>
              <a:rPr lang="zh-TW" altLang="en-US" sz="1400" dirty="0" smtClean="0">
                <a:latin typeface="標楷體" panose="03000509000000000000" pitchFamily="65" charset="-120"/>
                <a:ea typeface="標楷體" panose="03000509000000000000" pitchFamily="65" charset="-120"/>
              </a:rPr>
              <a:t>系統將桃園松山高雄等</a:t>
            </a:r>
            <a:r>
              <a:rPr lang="en-US" altLang="zh-TW" sz="1400" dirty="0" smtClean="0">
                <a:latin typeface="標楷體" panose="03000509000000000000" pitchFamily="65" charset="-120"/>
                <a:ea typeface="標楷體" panose="03000509000000000000" pitchFamily="65" charset="-120"/>
              </a:rPr>
              <a:t>9</a:t>
            </a:r>
            <a:r>
              <a:rPr lang="zh-TW" altLang="en-US" sz="1400" dirty="0" smtClean="0">
                <a:latin typeface="標楷體" panose="03000509000000000000" pitchFamily="65" charset="-120"/>
                <a:ea typeface="標楷體" panose="03000509000000000000" pitchFamily="65" charset="-120"/>
              </a:rPr>
              <a:t>座機場之天氣及場面資訊以廣播</a:t>
            </a:r>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數據鏈方式於機場服務內不間斷提供使用者</a:t>
            </a:r>
            <a:endParaRPr lang="zh-TW" altLang="en-US" sz="1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FB7AA992-FA20-47C7-82C2-27054B24CEF8}" type="slidenum">
              <a:rPr lang="en-PH" smtClean="0"/>
              <a:t>19</a:t>
            </a:fld>
            <a:endParaRPr lang="en-PH"/>
          </a:p>
        </p:txBody>
      </p:sp>
    </p:spTree>
    <p:extLst>
      <p:ext uri="{BB962C8B-B14F-4D97-AF65-F5344CB8AC3E}">
        <p14:creationId xmlns:p14="http://schemas.microsoft.com/office/powerpoint/2010/main" val="1001668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400" dirty="0" smtClean="0">
                <a:latin typeface="標楷體" panose="03000509000000000000" pitchFamily="65" charset="-120"/>
                <a:ea typeface="標楷體" panose="03000509000000000000" pitchFamily="65" charset="-120"/>
              </a:rPr>
              <a:t>簡報大綱分</a:t>
            </a:r>
            <a:r>
              <a:rPr lang="en-US" altLang="zh-TW" sz="1400" dirty="0" smtClean="0">
                <a:latin typeface="標楷體" panose="03000509000000000000" pitchFamily="65" charset="-120"/>
                <a:ea typeface="標楷體" panose="03000509000000000000" pitchFamily="65" charset="-120"/>
              </a:rPr>
              <a:t>3</a:t>
            </a:r>
            <a:r>
              <a:rPr lang="zh-TW" altLang="en-US" sz="1400" dirty="0" smtClean="0">
                <a:latin typeface="標楷體" panose="03000509000000000000" pitchFamily="65" charset="-120"/>
                <a:ea typeface="標楷體" panose="03000509000000000000" pitchFamily="65" charset="-120"/>
              </a:rPr>
              <a:t>大部分</a:t>
            </a:r>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請參閱</a:t>
            </a:r>
            <a:endParaRPr lang="zh-TW" altLang="en-US" sz="1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FB7AA992-FA20-47C7-82C2-27054B24CEF8}" type="slidenum">
              <a:rPr lang="en-PH" smtClean="0"/>
              <a:t>2</a:t>
            </a:fld>
            <a:endParaRPr lang="en-PH"/>
          </a:p>
        </p:txBody>
      </p:sp>
    </p:spTree>
    <p:extLst>
      <p:ext uri="{BB962C8B-B14F-4D97-AF65-F5344CB8AC3E}">
        <p14:creationId xmlns:p14="http://schemas.microsoft.com/office/powerpoint/2010/main" val="1031074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400" dirty="0" smtClean="0">
                <a:latin typeface="標楷體" panose="03000509000000000000" pitchFamily="65" charset="-120"/>
                <a:ea typeface="標楷體" panose="03000509000000000000" pitchFamily="65" charset="-120"/>
              </a:rPr>
              <a:t>為了提供機場即時即場面完整之氣象變化資訊，我們透過網路將各機場的自動觀測系統資訊提供給相關使用者參考。例如颱風天機師可於家中了解機場風力情況</a:t>
            </a:r>
            <a:r>
              <a:rPr lang="zh-TW" altLang="en-US" sz="1400" dirty="0" smtClean="0">
                <a:latin typeface="標楷體"/>
                <a:ea typeface="標楷體"/>
              </a:rPr>
              <a:t>，另外機場管理單位可透過場面各個測風點的即時風力資訊，作為場面設施緊急應變之參考。</a:t>
            </a:r>
            <a:endParaRPr lang="zh-TW" altLang="en-US" sz="1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FB7AA992-FA20-47C7-82C2-27054B24CEF8}" type="slidenum">
              <a:rPr lang="en-PH" smtClean="0"/>
              <a:t>20</a:t>
            </a:fld>
            <a:endParaRPr lang="en-PH"/>
          </a:p>
        </p:txBody>
      </p:sp>
    </p:spTree>
    <p:extLst>
      <p:ext uri="{BB962C8B-B14F-4D97-AF65-F5344CB8AC3E}">
        <p14:creationId xmlns:p14="http://schemas.microsoft.com/office/powerpoint/2010/main" val="1001668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4" name="投影片編號版面配置區 3"/>
          <p:cNvSpPr>
            <a:spLocks noGrp="1"/>
          </p:cNvSpPr>
          <p:nvPr>
            <p:ph type="sldNum" sz="quarter" idx="10"/>
          </p:nvPr>
        </p:nvSpPr>
        <p:spPr/>
        <p:txBody>
          <a:bodyPr/>
          <a:lstStyle/>
          <a:p>
            <a:fld id="{FB7AA992-FA20-47C7-82C2-27054B24CEF8}" type="slidenum">
              <a:rPr lang="en-PH" smtClean="0"/>
              <a:t>21</a:t>
            </a:fld>
            <a:endParaRPr lang="en-PH"/>
          </a:p>
        </p:txBody>
      </p:sp>
      <p:sp>
        <p:nvSpPr>
          <p:cNvPr id="8" name="備忘稿版面配置區 7"/>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標楷體" panose="03000509000000000000" pitchFamily="65" charset="-120"/>
                <a:ea typeface="標楷體" panose="03000509000000000000" pitchFamily="65" charset="-120"/>
              </a:rPr>
              <a:t>在專業創新服務方面</a:t>
            </a:r>
            <a:r>
              <a:rPr lang="zh-TW" altLang="en-US" sz="1200" dirty="0" smtClean="0">
                <a:latin typeface="標楷體"/>
                <a:ea typeface="標楷體"/>
              </a:rPr>
              <a:t>，主要是透過航空氣象人員專業能力的提升，進而了解使用者需求，確保服務品質並提供創新服務。接下來透過</a:t>
            </a:r>
            <a:r>
              <a:rPr lang="en-US" altLang="zh-TW" sz="1200" dirty="0" smtClean="0">
                <a:latin typeface="標楷體"/>
                <a:ea typeface="標楷體"/>
              </a:rPr>
              <a:t>5</a:t>
            </a:r>
            <a:r>
              <a:rPr lang="zh-TW" altLang="en-US" sz="1200" dirty="0" smtClean="0">
                <a:latin typeface="標楷體"/>
                <a:ea typeface="標楷體"/>
              </a:rPr>
              <a:t>個面向來說明。</a:t>
            </a:r>
            <a:endParaRPr lang="zh-TW" altLang="en-US" sz="1200" dirty="0" smtClean="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4291919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4" name="投影片編號版面配置區 3"/>
          <p:cNvSpPr>
            <a:spLocks noGrp="1"/>
          </p:cNvSpPr>
          <p:nvPr>
            <p:ph type="sldNum" sz="quarter" idx="10"/>
          </p:nvPr>
        </p:nvSpPr>
        <p:spPr/>
        <p:txBody>
          <a:bodyPr/>
          <a:lstStyle/>
          <a:p>
            <a:fld id="{FB7AA992-FA20-47C7-82C2-27054B24CEF8}" type="slidenum">
              <a:rPr lang="en-PH" smtClean="0"/>
              <a:t>22</a:t>
            </a:fld>
            <a:endParaRPr lang="en-PH"/>
          </a:p>
        </p:txBody>
      </p:sp>
      <p:sp>
        <p:nvSpPr>
          <p:cNvPr id="10" name="備忘稿版面配置區 9"/>
          <p:cNvSpPr>
            <a:spLocks noGrp="1"/>
          </p:cNvSpPr>
          <p:nvPr>
            <p:ph type="body" idx="1"/>
          </p:nvPr>
        </p:nvSpPr>
        <p:spPr>
          <a:xfrm>
            <a:off x="884237" y="4735512"/>
            <a:ext cx="5438140" cy="4467701"/>
          </a:xfrm>
        </p:spPr>
        <p:txBody>
          <a:bodyPr/>
          <a:lstStyle/>
          <a:p>
            <a:r>
              <a:rPr lang="zh-TW" altLang="en-US" sz="1200" dirty="0" smtClean="0">
                <a:latin typeface="標楷體" panose="03000509000000000000" pitchFamily="65" charset="-120"/>
                <a:ea typeface="標楷體" panose="03000509000000000000" pitchFamily="65" charset="-120"/>
              </a:rPr>
              <a:t>氣象人員透過每年</a:t>
            </a:r>
            <a:r>
              <a:rPr lang="en-US" altLang="zh-TW" sz="1200" dirty="0" smtClean="0">
                <a:latin typeface="標楷體" panose="03000509000000000000" pitchFamily="65" charset="-120"/>
                <a:ea typeface="標楷體" panose="03000509000000000000" pitchFamily="65" charset="-120"/>
              </a:rPr>
              <a:t>1</a:t>
            </a:r>
            <a:r>
              <a:rPr lang="zh-TW" altLang="en-US" sz="1200" dirty="0" smtClean="0">
                <a:latin typeface="標楷體" panose="03000509000000000000" pitchFamily="65" charset="-120"/>
                <a:ea typeface="標楷體" panose="03000509000000000000" pitchFamily="65" charset="-120"/>
              </a:rPr>
              <a:t>次的席位查核了解席位值班人員是否具有足夠的能力，並適時對不符合預期者進行強化訓練。此外</a:t>
            </a:r>
            <a:r>
              <a:rPr lang="en-US" altLang="zh-TW" sz="1200" dirty="0" smtClean="0">
                <a:latin typeface="標楷體" panose="03000509000000000000" pitchFamily="65" charset="-120"/>
                <a:ea typeface="標楷體" panose="03000509000000000000" pitchFamily="65" charset="-120"/>
              </a:rPr>
              <a:t>,</a:t>
            </a:r>
            <a:r>
              <a:rPr lang="zh-TW" altLang="en-US" sz="1200" dirty="0" smtClean="0">
                <a:latin typeface="標楷體" panose="03000509000000000000" pitchFamily="65" charset="-120"/>
                <a:ea typeface="標楷體" panose="03000509000000000000" pitchFamily="65" charset="-120"/>
              </a:rPr>
              <a:t>針對各類航空氣象人員施以各項訓練，例如</a:t>
            </a:r>
            <a:r>
              <a:rPr lang="en-US" altLang="zh-TW" sz="1200" dirty="0" smtClean="0">
                <a:latin typeface="標楷體" panose="03000509000000000000" pitchFamily="65" charset="-120"/>
                <a:ea typeface="標楷體" panose="03000509000000000000" pitchFamily="65" charset="-120"/>
              </a:rPr>
              <a:t>:</a:t>
            </a:r>
            <a:r>
              <a:rPr lang="zh-TW" altLang="en-US" sz="1200" dirty="0" smtClean="0">
                <a:latin typeface="標楷體" panose="03000509000000000000" pitchFamily="65" charset="-120"/>
                <a:ea typeface="標楷體" panose="03000509000000000000" pitchFamily="65" charset="-120"/>
              </a:rPr>
              <a:t>職前訓練、進階訓練、複訓</a:t>
            </a:r>
            <a:r>
              <a:rPr lang="en-US" altLang="zh-TW" sz="1200" dirty="0" smtClean="0">
                <a:latin typeface="標楷體" panose="03000509000000000000" pitchFamily="65" charset="-120"/>
                <a:ea typeface="標楷體" panose="03000509000000000000" pitchFamily="65" charset="-120"/>
              </a:rPr>
              <a:t>(</a:t>
            </a:r>
            <a:r>
              <a:rPr lang="zh-TW" altLang="en-US" sz="1200" dirty="0" smtClean="0">
                <a:latin typeface="標楷體" panose="03000509000000000000" pitchFamily="65" charset="-120"/>
                <a:ea typeface="標楷體" panose="03000509000000000000" pitchFamily="65" charset="-120"/>
              </a:rPr>
              <a:t>年度及專業熟悉</a:t>
            </a:r>
            <a:r>
              <a:rPr lang="en-US" altLang="zh-TW" sz="1200" dirty="0" smtClean="0">
                <a:latin typeface="標楷體" panose="03000509000000000000" pitchFamily="65" charset="-120"/>
                <a:ea typeface="標楷體" panose="03000509000000000000" pitchFamily="65" charset="-120"/>
              </a:rPr>
              <a:t>)</a:t>
            </a:r>
            <a:r>
              <a:rPr lang="zh-TW" altLang="en-US" sz="1200" dirty="0" smtClean="0">
                <a:latin typeface="標楷體" panose="03000509000000000000" pitchFamily="65" charset="-120"/>
                <a:ea typeface="標楷體" panose="03000509000000000000" pitchFamily="65" charset="-120"/>
              </a:rPr>
              <a:t>訓練。同時</a:t>
            </a:r>
            <a:r>
              <a:rPr lang="zh-TW" altLang="en-US" sz="1200" dirty="0" smtClean="0">
                <a:latin typeface="標楷體"/>
                <a:ea typeface="標楷體"/>
              </a:rPr>
              <a:t>，</a:t>
            </a:r>
            <a:r>
              <a:rPr lang="zh-TW" altLang="en-US" sz="1200" dirty="0" smtClean="0">
                <a:latin typeface="標楷體" panose="03000509000000000000" pitchFamily="65" charset="-120"/>
                <a:ea typeface="標楷體" panose="03000509000000000000" pitchFamily="65" charset="-120"/>
              </a:rPr>
              <a:t>針對各類緊急應變項目進行演練，例如</a:t>
            </a:r>
            <a:r>
              <a:rPr lang="zh-TW" altLang="en-US" sz="1200" dirty="0" smtClean="0">
                <a:latin typeface="標楷體"/>
                <a:ea typeface="標楷體"/>
              </a:rPr>
              <a:t>，</a:t>
            </a:r>
            <a:r>
              <a:rPr lang="zh-TW" altLang="en-US" sz="1200" dirty="0" smtClean="0">
                <a:latin typeface="標楷體" panose="03000509000000000000" pitchFamily="65" charset="-120"/>
                <a:ea typeface="標楷體" panose="03000509000000000000" pitchFamily="65" charset="-120"/>
              </a:rPr>
              <a:t>演練當氣象中心因故無法提供服務，則緊急轉移至桃園或松山氣象臺持續提供服務，確保航空氣象服務不中斷。</a:t>
            </a:r>
            <a:endParaRPr lang="en-US" altLang="zh-TW" sz="1200" dirty="0" smtClean="0">
              <a:latin typeface="標楷體" panose="03000509000000000000" pitchFamily="65" charset="-120"/>
              <a:ea typeface="標楷體" panose="03000509000000000000" pitchFamily="65" charset="-120"/>
            </a:endParaRPr>
          </a:p>
          <a:p>
            <a:r>
              <a:rPr lang="zh-TW" altLang="en-US" sz="1200" dirty="0" smtClean="0">
                <a:latin typeface="標楷體" panose="03000509000000000000" pitchFamily="65" charset="-120"/>
                <a:ea typeface="標楷體" panose="03000509000000000000" pitchFamily="65" charset="-120"/>
              </a:rPr>
              <a:t>另透過與兩岸交流、氣象局、軍方及航空公司等單位參訪，了解最新技術及使用者需求，作為後續服務創新之參考。</a:t>
            </a:r>
          </a:p>
          <a:p>
            <a:endParaRPr lang="zh-TW" altLang="en-US" dirty="0"/>
          </a:p>
        </p:txBody>
      </p:sp>
    </p:spTree>
    <p:extLst>
      <p:ext uri="{BB962C8B-B14F-4D97-AF65-F5344CB8AC3E}">
        <p14:creationId xmlns:p14="http://schemas.microsoft.com/office/powerpoint/2010/main" val="1033722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4" name="投影片編號版面配置區 3"/>
          <p:cNvSpPr>
            <a:spLocks noGrp="1"/>
          </p:cNvSpPr>
          <p:nvPr>
            <p:ph type="sldNum" sz="quarter" idx="10"/>
          </p:nvPr>
        </p:nvSpPr>
        <p:spPr/>
        <p:txBody>
          <a:bodyPr/>
          <a:lstStyle/>
          <a:p>
            <a:fld id="{FB7AA992-FA20-47C7-82C2-27054B24CEF8}" type="slidenum">
              <a:rPr lang="en-PH" smtClean="0"/>
              <a:t>23</a:t>
            </a:fld>
            <a:endParaRPr lang="en-PH"/>
          </a:p>
        </p:txBody>
      </p:sp>
      <p:sp>
        <p:nvSpPr>
          <p:cNvPr id="8" name="備忘稿版面配置區 7"/>
          <p:cNvSpPr>
            <a:spLocks noGrp="1"/>
          </p:cNvSpPr>
          <p:nvPr>
            <p:ph type="body" idx="1"/>
          </p:nvPr>
        </p:nvSpPr>
        <p:spPr>
          <a:xfrm>
            <a:off x="808037" y="4735512"/>
            <a:ext cx="5438140" cy="4467701"/>
          </a:xfrm>
        </p:spPr>
        <p:txBody>
          <a:bodyPr/>
          <a:lstStyle/>
          <a:p>
            <a:r>
              <a:rPr lang="zh-TW" altLang="en-US" sz="1200" dirty="0" smtClean="0">
                <a:latin typeface="標楷體" panose="03000509000000000000" pitchFamily="65" charset="-120"/>
                <a:ea typeface="標楷體" panose="03000509000000000000" pitchFamily="65" charset="-120"/>
              </a:rPr>
              <a:t>除了交流及參訪等方式了解使用者需求外</a:t>
            </a:r>
            <a:r>
              <a:rPr lang="zh-TW" altLang="en-US" sz="1200" dirty="0" smtClean="0">
                <a:latin typeface="標楷體"/>
                <a:ea typeface="標楷體"/>
              </a:rPr>
              <a:t>，另外我們也透過外部及內部的滿意度專業調查，以量化的方式呈現顧客對我們服務的期望。左圖做近</a:t>
            </a:r>
            <a:r>
              <a:rPr lang="en-US" altLang="zh-TW" sz="1200" dirty="0" smtClean="0">
                <a:latin typeface="標楷體"/>
                <a:ea typeface="標楷體"/>
              </a:rPr>
              <a:t>3</a:t>
            </a:r>
            <a:r>
              <a:rPr lang="zh-TW" altLang="en-US" sz="1200" dirty="0" smtClean="0">
                <a:latin typeface="標楷體"/>
                <a:ea typeface="標楷體"/>
              </a:rPr>
              <a:t>年整體航空氣象服務滿意度調查，不論機師或簽派員對我們的服務均逐年成長。另近</a:t>
            </a:r>
            <a:r>
              <a:rPr lang="en-US" altLang="zh-TW" sz="1200" dirty="0" smtClean="0">
                <a:latin typeface="標楷體"/>
                <a:ea typeface="標楷體"/>
              </a:rPr>
              <a:t>3</a:t>
            </a:r>
            <a:r>
              <a:rPr lang="zh-TW" altLang="en-US" sz="1200" dirty="0" smtClean="0">
                <a:latin typeface="標楷體"/>
                <a:ea typeface="標楷體"/>
              </a:rPr>
              <a:t>年航空氣象產品滿意度調查近</a:t>
            </a:r>
            <a:r>
              <a:rPr lang="en-US" altLang="zh-TW" sz="1200" dirty="0" smtClean="0">
                <a:latin typeface="標楷體"/>
                <a:ea typeface="標楷體"/>
              </a:rPr>
              <a:t>3</a:t>
            </a:r>
            <a:r>
              <a:rPr lang="zh-TW" altLang="en-US" sz="1200" dirty="0" smtClean="0">
                <a:latin typeface="標楷體"/>
                <a:ea typeface="標楷體"/>
              </a:rPr>
              <a:t>年來滿意度均達</a:t>
            </a:r>
            <a:r>
              <a:rPr lang="en-US" altLang="zh-TW" sz="1200" dirty="0" smtClean="0">
                <a:latin typeface="標楷體"/>
                <a:ea typeface="標楷體"/>
              </a:rPr>
              <a:t>97%</a:t>
            </a:r>
            <a:r>
              <a:rPr lang="zh-TW" altLang="en-US" sz="1200" dirty="0" smtClean="0">
                <a:latin typeface="標楷體"/>
                <a:ea typeface="標楷體"/>
              </a:rPr>
              <a:t>，其中很滿意部分亦逐年成長。</a:t>
            </a:r>
            <a:endParaRPr lang="zh-TW" altLang="en-US" sz="1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46787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4" name="投影片編號版面配置區 3"/>
          <p:cNvSpPr>
            <a:spLocks noGrp="1"/>
          </p:cNvSpPr>
          <p:nvPr>
            <p:ph type="sldNum" sz="quarter" idx="10"/>
          </p:nvPr>
        </p:nvSpPr>
        <p:spPr/>
        <p:txBody>
          <a:bodyPr/>
          <a:lstStyle/>
          <a:p>
            <a:fld id="{FB7AA992-FA20-47C7-82C2-27054B24CEF8}" type="slidenum">
              <a:rPr lang="en-PH" smtClean="0"/>
              <a:t>24</a:t>
            </a:fld>
            <a:endParaRPr lang="en-PH"/>
          </a:p>
        </p:txBody>
      </p:sp>
      <p:sp>
        <p:nvSpPr>
          <p:cNvPr id="7" name="備忘稿版面配置區 6"/>
          <p:cNvSpPr>
            <a:spLocks noGrp="1"/>
          </p:cNvSpPr>
          <p:nvPr>
            <p:ph type="body" idx="1"/>
          </p:nvPr>
        </p:nvSpPr>
        <p:spPr>
          <a:xfrm>
            <a:off x="808037" y="4735512"/>
            <a:ext cx="5438140" cy="4467701"/>
          </a:xfrm>
        </p:spPr>
        <p:txBody>
          <a:bodyPr/>
          <a:lstStyle/>
          <a:p>
            <a:r>
              <a:rPr lang="zh-TW" altLang="en-US" sz="1200" dirty="0" smtClean="0">
                <a:latin typeface="標楷體" panose="03000509000000000000" pitchFamily="65" charset="-120"/>
                <a:ea typeface="標楷體" panose="03000509000000000000" pitchFamily="65" charset="-120"/>
              </a:rPr>
              <a:t>透過與使用者交流及滿意度調查分析，同時配合科技的進步，近年來我們持續優化我們的氣象預報產品，例如：</a:t>
            </a:r>
            <a:r>
              <a:rPr lang="en-US" altLang="zh-TW" sz="1200" dirty="0" smtClean="0">
                <a:latin typeface="標楷體" panose="03000509000000000000" pitchFamily="65" charset="-120"/>
                <a:ea typeface="標楷體" panose="03000509000000000000" pitchFamily="65" charset="-120"/>
              </a:rPr>
              <a:t>2014</a:t>
            </a:r>
            <a:r>
              <a:rPr lang="zh-TW" altLang="en-US" sz="1200" dirty="0" smtClean="0">
                <a:latin typeface="標楷體" panose="03000509000000000000" pitchFamily="65" charset="-120"/>
                <a:ea typeface="標楷體" panose="03000509000000000000" pitchFamily="65" charset="-120"/>
              </a:rPr>
              <a:t>年我們與美國合作共同開發即時亂流及積冰預報產品。先前這兩項產品主要是透過數值模式預報所產生，為了強化這兩項產品的效益，我們將雷達、衛星、地面觀測及飛機報告等資料納入數值預報模式，並透過演算法的強化，提升了我們的亂流及積冰預報產品。</a:t>
            </a:r>
            <a:endParaRPr lang="zh-TW" altLang="en-US" sz="1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95592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4" name="投影片編號版面配置區 3"/>
          <p:cNvSpPr>
            <a:spLocks noGrp="1"/>
          </p:cNvSpPr>
          <p:nvPr>
            <p:ph type="sldNum" sz="quarter" idx="10"/>
          </p:nvPr>
        </p:nvSpPr>
        <p:spPr/>
        <p:txBody>
          <a:bodyPr/>
          <a:lstStyle/>
          <a:p>
            <a:fld id="{FB7AA992-FA20-47C7-82C2-27054B24CEF8}" type="slidenum">
              <a:rPr lang="en-PH" smtClean="0"/>
              <a:t>25</a:t>
            </a:fld>
            <a:endParaRPr lang="en-PH"/>
          </a:p>
        </p:txBody>
      </p:sp>
      <p:sp>
        <p:nvSpPr>
          <p:cNvPr id="10" name="備忘稿版面配置區 9"/>
          <p:cNvSpPr>
            <a:spLocks noGrp="1"/>
          </p:cNvSpPr>
          <p:nvPr>
            <p:ph type="body" idx="1"/>
          </p:nvPr>
        </p:nvSpPr>
        <p:spPr>
          <a:xfrm>
            <a:off x="884237" y="4659312"/>
            <a:ext cx="5438140" cy="446770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標楷體" panose="03000509000000000000" pitchFamily="65" charset="-120"/>
                <a:ea typeface="標楷體" panose="03000509000000000000" pitchFamily="65" charset="-120"/>
              </a:rPr>
              <a:t>除了透過與美國合作</a:t>
            </a:r>
            <a:r>
              <a:rPr lang="zh-TW" altLang="en-US" sz="1200" dirty="0" smtClean="0">
                <a:latin typeface="標楷體"/>
                <a:ea typeface="標楷體"/>
              </a:rPr>
              <a:t>，優化我們的預報產品外，氣象中心亦透過</a:t>
            </a:r>
            <a:r>
              <a:rPr lang="zh-TW" altLang="en-US" sz="1200" dirty="0" smtClean="0">
                <a:latin typeface="標楷體" panose="03000509000000000000" pitchFamily="65" charset="-120"/>
                <a:ea typeface="標楷體" panose="03000509000000000000" pitchFamily="65" charset="-120"/>
              </a:rPr>
              <a:t>自行研究計畫，針對區域特定天氣進行研究，建立客觀預報工具，提升預報準確率。其中，霧季及雷雨檢查表，主要是針對嚴重影響航務作業之天氣，由氣象中心透過天氣系統、觀測資料、數值模式及經驗等資訊，建立各種檢查指標，透過指標的判斷，提供預報員參考。</a:t>
            </a:r>
          </a:p>
          <a:p>
            <a:endParaRPr lang="zh-TW" altLang="en-US" dirty="0"/>
          </a:p>
        </p:txBody>
      </p:sp>
    </p:spTree>
    <p:extLst>
      <p:ext uri="{BB962C8B-B14F-4D97-AF65-F5344CB8AC3E}">
        <p14:creationId xmlns:p14="http://schemas.microsoft.com/office/powerpoint/2010/main" val="1695592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400" dirty="0" smtClean="0">
                <a:latin typeface="標楷體" panose="03000509000000000000" pitchFamily="65" charset="-120"/>
                <a:ea typeface="標楷體" panose="03000509000000000000" pitchFamily="65" charset="-120"/>
              </a:rPr>
              <a:t>航空氣象服務未來發展分下列</a:t>
            </a:r>
            <a:r>
              <a:rPr lang="en-US" altLang="zh-TW" sz="1400" dirty="0" smtClean="0">
                <a:latin typeface="標楷體" panose="03000509000000000000" pitchFamily="65" charset="-120"/>
                <a:ea typeface="標楷體" panose="03000509000000000000" pitchFamily="65" charset="-120"/>
              </a:rPr>
              <a:t>5</a:t>
            </a:r>
            <a:r>
              <a:rPr lang="zh-TW" altLang="en-US" sz="1400" dirty="0" smtClean="0">
                <a:latin typeface="標楷體" panose="03000509000000000000" pitchFamily="65" charset="-120"/>
                <a:ea typeface="標楷體" panose="03000509000000000000" pitchFamily="65" charset="-120"/>
              </a:rPr>
              <a:t>個面向說明</a:t>
            </a:r>
            <a:endParaRPr lang="zh-TW" altLang="en-US" sz="1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FB7AA992-FA20-47C7-82C2-27054B24CEF8}" type="slidenum">
              <a:rPr lang="en-PH" smtClean="0"/>
              <a:t>26</a:t>
            </a:fld>
            <a:endParaRPr lang="en-PH"/>
          </a:p>
        </p:txBody>
      </p:sp>
    </p:spTree>
    <p:extLst>
      <p:ext uri="{BB962C8B-B14F-4D97-AF65-F5344CB8AC3E}">
        <p14:creationId xmlns:p14="http://schemas.microsoft.com/office/powerpoint/2010/main" val="244018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4" name="投影片編號版面配置區 3"/>
          <p:cNvSpPr>
            <a:spLocks noGrp="1"/>
          </p:cNvSpPr>
          <p:nvPr>
            <p:ph type="sldNum" sz="quarter" idx="10"/>
          </p:nvPr>
        </p:nvSpPr>
        <p:spPr/>
        <p:txBody>
          <a:bodyPr/>
          <a:lstStyle/>
          <a:p>
            <a:fld id="{FB7AA992-FA20-47C7-82C2-27054B24CEF8}" type="slidenum">
              <a:rPr lang="en-PH" smtClean="0"/>
              <a:t>27</a:t>
            </a:fld>
            <a:endParaRPr lang="en-PH"/>
          </a:p>
        </p:txBody>
      </p:sp>
      <p:sp>
        <p:nvSpPr>
          <p:cNvPr id="6" name="備忘稿版面配置區 5"/>
          <p:cNvSpPr>
            <a:spLocks noGrp="1"/>
          </p:cNvSpPr>
          <p:nvPr>
            <p:ph type="body" idx="1"/>
          </p:nvPr>
        </p:nvSpPr>
        <p:spPr/>
        <p:txBody>
          <a:bodyPr/>
          <a:lstStyle/>
          <a:p>
            <a:pPr>
              <a:spcBef>
                <a:spcPts val="1200"/>
              </a:spcBef>
              <a:spcAft>
                <a:spcPts val="600"/>
              </a:spcAft>
            </a:pPr>
            <a:r>
              <a:rPr lang="zh-TW" altLang="en-US" sz="1100" dirty="0" smtClean="0">
                <a:latin typeface="標楷體" panose="03000509000000000000" pitchFamily="65" charset="-120"/>
                <a:ea typeface="標楷體" panose="03000509000000000000" pitchFamily="65" charset="-120"/>
              </a:rPr>
              <a:t>一、提升技術能力</a:t>
            </a:r>
            <a:r>
              <a:rPr lang="zh-TW" altLang="en-US" sz="1100" dirty="0" smtClean="0">
                <a:latin typeface="新細明體"/>
                <a:ea typeface="+mn-ea"/>
              </a:rPr>
              <a:t>：</a:t>
            </a:r>
            <a:r>
              <a:rPr lang="zh-TW" altLang="zh-TW" sz="1200" dirty="0" smtClean="0">
                <a:latin typeface="標楷體" panose="03000509000000000000" pitchFamily="65" charset="-120"/>
                <a:ea typeface="標楷體" panose="03000509000000000000" pitchFamily="65" charset="-120"/>
              </a:rPr>
              <a:t>持續與國內外產官學界之交流，</a:t>
            </a:r>
            <a:r>
              <a:rPr lang="zh-TW" altLang="zh-TW" sz="1200" u="sng" dirty="0" smtClean="0">
                <a:latin typeface="標楷體" panose="03000509000000000000" pitchFamily="65" charset="-120"/>
                <a:ea typeface="標楷體" panose="03000509000000000000" pitchFamily="65" charset="-120"/>
              </a:rPr>
              <a:t>引進最新的航空氣象科技與預報技術</a:t>
            </a:r>
            <a:r>
              <a:rPr lang="zh-TW" altLang="zh-TW" sz="1200" dirty="0" smtClean="0">
                <a:latin typeface="標楷體" panose="03000509000000000000" pitchFamily="65" charset="-120"/>
                <a:ea typeface="標楷體" panose="03000509000000000000" pitchFamily="65" charset="-120"/>
              </a:rPr>
              <a:t>，</a:t>
            </a:r>
            <a:r>
              <a:rPr lang="zh-TW" altLang="en-US" sz="1200" dirty="0" smtClean="0">
                <a:latin typeface="標楷體" panose="03000509000000000000" pitchFamily="65" charset="-120"/>
                <a:ea typeface="標楷體" panose="03000509000000000000" pitchFamily="65" charset="-120"/>
              </a:rPr>
              <a:t>並</a:t>
            </a:r>
            <a:r>
              <a:rPr lang="zh-TW" altLang="zh-TW" sz="1200" dirty="0" smtClean="0">
                <a:latin typeface="標楷體" panose="03000509000000000000" pitchFamily="65" charset="-120"/>
                <a:ea typeface="標楷體" panose="03000509000000000000" pitchFamily="65" charset="-120"/>
              </a:rPr>
              <a:t>共同針對區域惡劣天氣</a:t>
            </a:r>
            <a:r>
              <a:rPr lang="en-US" altLang="zh-TW" sz="1200" dirty="0" smtClean="0">
                <a:latin typeface="標楷體" panose="03000509000000000000" pitchFamily="65" charset="-120"/>
                <a:ea typeface="標楷體" panose="03000509000000000000" pitchFamily="65" charset="-120"/>
              </a:rPr>
              <a:t>(</a:t>
            </a:r>
            <a:r>
              <a:rPr lang="zh-TW" altLang="zh-TW" sz="1200" dirty="0" smtClean="0">
                <a:latin typeface="標楷體" panose="03000509000000000000" pitchFamily="65" charset="-120"/>
                <a:ea typeface="標楷體" panose="03000509000000000000" pitchFamily="65" charset="-120"/>
              </a:rPr>
              <a:t>例如：霧、梅雨、颱風</a:t>
            </a:r>
            <a:r>
              <a:rPr lang="en-US" altLang="zh-TW" sz="1200" dirty="0" smtClean="0">
                <a:latin typeface="標楷體" panose="03000509000000000000" pitchFamily="65" charset="-120"/>
                <a:ea typeface="標楷體" panose="03000509000000000000" pitchFamily="65" charset="-120"/>
              </a:rPr>
              <a:t>)</a:t>
            </a:r>
            <a:r>
              <a:rPr lang="zh-TW" altLang="zh-TW" sz="1200" dirty="0" smtClean="0">
                <a:latin typeface="標楷體" panose="03000509000000000000" pitchFamily="65" charset="-120"/>
                <a:ea typeface="標楷體" panose="03000509000000000000" pitchFamily="65" charset="-120"/>
              </a:rPr>
              <a:t>進行研討，提昇航空氣象預報準確率及服務效能。</a:t>
            </a:r>
            <a:endParaRPr lang="en-US" altLang="zh-TW" sz="1200" dirty="0" smtClean="0">
              <a:latin typeface="標楷體" panose="03000509000000000000" pitchFamily="65" charset="-120"/>
              <a:ea typeface="標楷體" panose="03000509000000000000" pitchFamily="65" charset="-120"/>
            </a:endParaRPr>
          </a:p>
          <a:p>
            <a:pPr>
              <a:spcBef>
                <a:spcPts val="1200"/>
              </a:spcBef>
              <a:spcAft>
                <a:spcPts val="600"/>
              </a:spcAft>
            </a:pPr>
            <a:r>
              <a:rPr lang="zh-TW" altLang="en-US" sz="1100" dirty="0" smtClean="0">
                <a:latin typeface="標楷體" panose="03000509000000000000" pitchFamily="65" charset="-120"/>
                <a:ea typeface="標楷體" panose="03000509000000000000" pitchFamily="65" charset="-120"/>
              </a:rPr>
              <a:t>二</a:t>
            </a:r>
            <a:r>
              <a:rPr lang="zh-TW" altLang="en-US" sz="1100" dirty="0" smtClean="0">
                <a:latin typeface="新細明體"/>
                <a:ea typeface="+mn-ea"/>
              </a:rPr>
              <a:t>、</a:t>
            </a:r>
            <a:r>
              <a:rPr lang="zh-TW" altLang="en-US" sz="1200" dirty="0" smtClean="0">
                <a:latin typeface="標楷體" panose="03000509000000000000" pitchFamily="65" charset="-120"/>
                <a:ea typeface="標楷體" panose="03000509000000000000" pitchFamily="65" charset="-120"/>
              </a:rPr>
              <a:t>支援航管決策作業：參與航管</a:t>
            </a:r>
            <a:r>
              <a:rPr lang="zh-TW" altLang="en-US" sz="1200" u="sng" dirty="0" smtClean="0">
                <a:latin typeface="標楷體" panose="03000509000000000000" pitchFamily="65" charset="-120"/>
                <a:ea typeface="標楷體" panose="03000509000000000000" pitchFamily="65" charset="-120"/>
              </a:rPr>
              <a:t>流量管理小組運作</a:t>
            </a:r>
            <a:r>
              <a:rPr lang="zh-TW" altLang="en-US" sz="1200" dirty="0" smtClean="0">
                <a:latin typeface="標楷體"/>
                <a:ea typeface="標楷體"/>
              </a:rPr>
              <a:t>，規劃未來</a:t>
            </a:r>
            <a:r>
              <a:rPr lang="zh-TW" altLang="zh-TW" sz="1200" dirty="0" smtClean="0">
                <a:latin typeface="標楷體" panose="03000509000000000000" pitchFamily="65" charset="-120"/>
                <a:ea typeface="標楷體" panose="03000509000000000000" pitchFamily="65" charset="-120"/>
              </a:rPr>
              <a:t>航空氣象資訊進入</a:t>
            </a:r>
            <a:r>
              <a:rPr lang="zh-TW" altLang="en-US" sz="1200" dirty="0" smtClean="0">
                <a:latin typeface="標楷體" panose="03000509000000000000" pitchFamily="65" charset="-120"/>
                <a:ea typeface="標楷體" panose="03000509000000000000" pitchFamily="65" charset="-120"/>
              </a:rPr>
              <a:t>航管</a:t>
            </a:r>
            <a:r>
              <a:rPr lang="zh-TW" altLang="zh-TW" sz="1200" dirty="0" smtClean="0">
                <a:latin typeface="標楷體" panose="03000509000000000000" pitchFamily="65" charset="-120"/>
                <a:ea typeface="標楷體" panose="03000509000000000000" pitchFamily="65" charset="-120"/>
              </a:rPr>
              <a:t>決策體系，提昇空域使用之效益並確保飛行安全。</a:t>
            </a:r>
            <a:endParaRPr lang="zh-TW" altLang="en-US" sz="1100" b="1" dirty="0" smtClean="0">
              <a:solidFill>
                <a:srgbClr val="0000FF"/>
              </a:solidFill>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1695592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4" name="投影片編號版面配置區 3"/>
          <p:cNvSpPr>
            <a:spLocks noGrp="1"/>
          </p:cNvSpPr>
          <p:nvPr>
            <p:ph type="sldNum" sz="quarter" idx="10"/>
          </p:nvPr>
        </p:nvSpPr>
        <p:spPr/>
        <p:txBody>
          <a:bodyPr/>
          <a:lstStyle/>
          <a:p>
            <a:fld id="{FB7AA992-FA20-47C7-82C2-27054B24CEF8}" type="slidenum">
              <a:rPr lang="en-PH" smtClean="0"/>
              <a:t>28</a:t>
            </a:fld>
            <a:endParaRPr lang="en-PH"/>
          </a:p>
        </p:txBody>
      </p:sp>
      <p:sp>
        <p:nvSpPr>
          <p:cNvPr id="6" name="備忘稿版面配置區 5"/>
          <p:cNvSpPr>
            <a:spLocks noGrp="1"/>
          </p:cNvSpPr>
          <p:nvPr>
            <p:ph type="body" idx="1"/>
          </p:nvPr>
        </p:nvSpPr>
        <p:spPr/>
        <p:txBody>
          <a:bodyPr/>
          <a:lstStyle/>
          <a:p>
            <a:pPr>
              <a:spcBef>
                <a:spcPts val="1200"/>
              </a:spcBef>
              <a:spcAft>
                <a:spcPts val="600"/>
              </a:spcAft>
            </a:pPr>
            <a:r>
              <a:rPr lang="zh-TW" altLang="en-US" sz="1100" dirty="0" smtClean="0">
                <a:latin typeface="標楷體" panose="03000509000000000000" pitchFamily="65" charset="-120"/>
                <a:ea typeface="標楷體" panose="03000509000000000000" pitchFamily="65" charset="-120"/>
              </a:rPr>
              <a:t>三、</a:t>
            </a:r>
            <a:r>
              <a:rPr lang="zh-TW" altLang="en-US" sz="1200" dirty="0" smtClean="0">
                <a:latin typeface="標楷體" panose="03000509000000000000" pitchFamily="65" charset="-120"/>
                <a:ea typeface="標楷體" panose="03000509000000000000" pitchFamily="65" charset="-120"/>
              </a:rPr>
              <a:t>強化</a:t>
            </a:r>
            <a:r>
              <a:rPr lang="zh-TW" altLang="zh-TW" sz="1200" dirty="0" smtClean="0">
                <a:latin typeface="標楷體" panose="03000509000000000000" pitchFamily="65" charset="-120"/>
                <a:ea typeface="標楷體" panose="03000509000000000000" pitchFamily="65" charset="-120"/>
              </a:rPr>
              <a:t>與氣象局合作</a:t>
            </a:r>
            <a:r>
              <a:rPr lang="zh-TW" altLang="en-US" sz="1200" dirty="0" smtClean="0">
                <a:latin typeface="新細明體"/>
                <a:ea typeface="+mn-ea"/>
              </a:rPr>
              <a:t>：</a:t>
            </a:r>
            <a:r>
              <a:rPr lang="zh-TW" altLang="zh-TW" sz="1200" dirty="0" smtClean="0">
                <a:latin typeface="標楷體" panose="03000509000000000000" pitchFamily="65" charset="-120"/>
                <a:ea typeface="標楷體" panose="03000509000000000000" pitchFamily="65" charset="-120"/>
              </a:rPr>
              <a:t>針對</a:t>
            </a:r>
            <a:r>
              <a:rPr lang="zh-TW" altLang="zh-TW" sz="1200" u="sng" dirty="0" smtClean="0">
                <a:latin typeface="標楷體" panose="03000509000000000000" pitchFamily="65" charset="-120"/>
                <a:ea typeface="標楷體" panose="03000509000000000000" pitchFamily="65" charset="-120"/>
              </a:rPr>
              <a:t>數值預報模式效能</a:t>
            </a:r>
            <a:r>
              <a:rPr lang="zh-TW" altLang="zh-TW" sz="1200" dirty="0" smtClean="0">
                <a:latin typeface="標楷體" panose="03000509000000000000" pitchFamily="65" charset="-120"/>
                <a:ea typeface="標楷體" panose="03000509000000000000" pitchFamily="65" charset="-120"/>
              </a:rPr>
              <a:t>、</a:t>
            </a:r>
            <a:r>
              <a:rPr lang="zh-TW" altLang="zh-TW" sz="1200" u="sng" dirty="0" smtClean="0">
                <a:latin typeface="標楷體" panose="03000509000000000000" pitchFamily="65" charset="-120"/>
                <a:ea typeface="標楷體" panose="03000509000000000000" pitchFamily="65" charset="-120"/>
              </a:rPr>
              <a:t>機場雷雨</a:t>
            </a:r>
            <a:r>
              <a:rPr lang="en-US" altLang="zh-TW" sz="1200" u="sng" dirty="0" smtClean="0">
                <a:latin typeface="標楷體" panose="03000509000000000000" pitchFamily="65" charset="-120"/>
                <a:ea typeface="標楷體" panose="03000509000000000000" pitchFamily="65" charset="-120"/>
              </a:rPr>
              <a:t>(</a:t>
            </a:r>
            <a:r>
              <a:rPr lang="zh-TW" altLang="zh-TW" sz="1200" u="sng" dirty="0" smtClean="0">
                <a:latin typeface="標楷體" panose="03000509000000000000" pitchFamily="65" charset="-120"/>
                <a:ea typeface="標楷體" panose="03000509000000000000" pitchFamily="65" charset="-120"/>
              </a:rPr>
              <a:t>擊</a:t>
            </a:r>
            <a:r>
              <a:rPr lang="en-US" altLang="zh-TW" sz="1200" u="sng" dirty="0" smtClean="0">
                <a:latin typeface="標楷體" panose="03000509000000000000" pitchFamily="65" charset="-120"/>
                <a:ea typeface="標楷體" panose="03000509000000000000" pitchFamily="65" charset="-120"/>
              </a:rPr>
              <a:t>)</a:t>
            </a:r>
            <a:r>
              <a:rPr lang="zh-TW" altLang="zh-TW" sz="1200" u="sng" dirty="0" smtClean="0">
                <a:latin typeface="標楷體" panose="03000509000000000000" pitchFamily="65" charset="-120"/>
                <a:ea typeface="標楷體" panose="03000509000000000000" pitchFamily="65" charset="-120"/>
              </a:rPr>
              <a:t>偵測與預警系統</a:t>
            </a:r>
            <a:r>
              <a:rPr lang="zh-TW" altLang="zh-TW" sz="1200" dirty="0" smtClean="0">
                <a:latin typeface="標楷體" panose="03000509000000000000" pitchFamily="65" charset="-120"/>
                <a:ea typeface="標楷體" panose="03000509000000000000" pitchFamily="65" charset="-120"/>
              </a:rPr>
              <a:t>及</a:t>
            </a:r>
            <a:r>
              <a:rPr lang="zh-TW" altLang="zh-TW" sz="1200" u="sng" dirty="0" smtClean="0">
                <a:latin typeface="標楷體" panose="03000509000000000000" pitchFamily="65" charset="-120"/>
                <a:ea typeface="標楷體" panose="03000509000000000000" pitchFamily="65" charset="-120"/>
              </a:rPr>
              <a:t>整合氣象局所屬測站資訊</a:t>
            </a:r>
            <a:r>
              <a:rPr lang="zh-TW" altLang="zh-TW" sz="1200" dirty="0" smtClean="0">
                <a:latin typeface="標楷體" panose="03000509000000000000" pitchFamily="65" charset="-120"/>
                <a:ea typeface="標楷體" panose="03000509000000000000" pitchFamily="65" charset="-120"/>
              </a:rPr>
              <a:t>等方向進行</a:t>
            </a:r>
            <a:r>
              <a:rPr lang="zh-TW" altLang="en-US" sz="1200" dirty="0" smtClean="0">
                <a:latin typeface="標楷體" panose="03000509000000000000" pitchFamily="65" charset="-120"/>
                <a:ea typeface="標楷體" panose="03000509000000000000" pitchFamily="65" charset="-120"/>
              </a:rPr>
              <a:t>技術合作</a:t>
            </a:r>
            <a:r>
              <a:rPr lang="zh-TW" altLang="zh-TW" sz="1200" dirty="0" smtClean="0">
                <a:latin typeface="標楷體" panose="03000509000000000000" pitchFamily="65" charset="-120"/>
                <a:ea typeface="標楷體" panose="03000509000000000000" pitchFamily="65" charset="-120"/>
              </a:rPr>
              <a:t>。。</a:t>
            </a:r>
            <a:endParaRPr lang="en-US" altLang="zh-TW" sz="1200" dirty="0" smtClean="0">
              <a:latin typeface="標楷體" panose="03000509000000000000" pitchFamily="65" charset="-120"/>
              <a:ea typeface="標楷體" panose="03000509000000000000" pitchFamily="65" charset="-120"/>
            </a:endParaRPr>
          </a:p>
          <a:p>
            <a:pPr>
              <a:spcBef>
                <a:spcPts val="1200"/>
              </a:spcBef>
              <a:spcAft>
                <a:spcPts val="600"/>
              </a:spcAft>
            </a:pPr>
            <a:r>
              <a:rPr lang="zh-TW" altLang="en-US" sz="1100" dirty="0" smtClean="0">
                <a:latin typeface="標楷體" panose="03000509000000000000" pitchFamily="65" charset="-120"/>
                <a:ea typeface="標楷體" panose="03000509000000000000" pitchFamily="65" charset="-120"/>
              </a:rPr>
              <a:t>四</a:t>
            </a:r>
            <a:r>
              <a:rPr lang="zh-TW" altLang="en-US" sz="1100" dirty="0" smtClean="0">
                <a:latin typeface="新細明體"/>
                <a:ea typeface="+mn-ea"/>
              </a:rPr>
              <a:t>、</a:t>
            </a:r>
            <a:r>
              <a:rPr lang="zh-TW" altLang="en-US" sz="1200" dirty="0" smtClean="0">
                <a:latin typeface="標楷體" panose="03000509000000000000" pitchFamily="65" charset="-120"/>
                <a:ea typeface="標楷體" panose="03000509000000000000" pitchFamily="65" charset="-120"/>
              </a:rPr>
              <a:t>精進客製化服務：</a:t>
            </a:r>
            <a:r>
              <a:rPr lang="zh-TW" altLang="zh-TW" sz="1200" dirty="0" smtClean="0">
                <a:latin typeface="標楷體" panose="03000509000000000000" pitchFamily="65" charset="-120"/>
                <a:ea typeface="標楷體" panose="03000509000000000000" pitchFamily="65" charset="-120"/>
              </a:rPr>
              <a:t>強化航空</a:t>
            </a:r>
            <a:r>
              <a:rPr lang="zh-TW" altLang="zh-TW" sz="1200" u="sng" dirty="0" smtClean="0">
                <a:latin typeface="標楷體" panose="03000509000000000000" pitchFamily="65" charset="-120"/>
                <a:ea typeface="標楷體" panose="03000509000000000000" pitchFamily="65" charset="-120"/>
              </a:rPr>
              <a:t>氣象服務網顯示介面</a:t>
            </a:r>
            <a:r>
              <a:rPr lang="zh-TW" altLang="zh-TW" sz="1200" dirty="0" smtClean="0">
                <a:latin typeface="標楷體" panose="03000509000000000000" pitchFamily="65" charset="-120"/>
                <a:ea typeface="標楷體" panose="03000509000000000000" pitchFamily="65" charset="-120"/>
              </a:rPr>
              <a:t>，提供和善易操作之使用環境；並提升航空氣象資訊於</a:t>
            </a:r>
            <a:r>
              <a:rPr lang="zh-TW" altLang="zh-TW" sz="1200" u="sng" dirty="0" smtClean="0">
                <a:latin typeface="標楷體" panose="03000509000000000000" pitchFamily="65" charset="-120"/>
                <a:ea typeface="標楷體" panose="03000509000000000000" pitchFamily="65" charset="-120"/>
              </a:rPr>
              <a:t>各類行動裝置</a:t>
            </a:r>
            <a:r>
              <a:rPr lang="zh-TW" altLang="zh-TW" sz="1200" dirty="0" smtClean="0">
                <a:latin typeface="標楷體" panose="03000509000000000000" pitchFamily="65" charset="-120"/>
                <a:ea typeface="標楷體" panose="03000509000000000000" pitchFamily="65" charset="-120"/>
              </a:rPr>
              <a:t>使用之便利性，例如：增</a:t>
            </a:r>
            <a:r>
              <a:rPr lang="zh-TW" altLang="en-US" sz="1200" dirty="0" smtClean="0">
                <a:latin typeface="標楷體" panose="03000509000000000000" pitchFamily="65" charset="-120"/>
                <a:ea typeface="標楷體" panose="03000509000000000000" pitchFamily="65" charset="-120"/>
              </a:rPr>
              <a:t>加</a:t>
            </a:r>
            <a:r>
              <a:rPr lang="zh-TW" altLang="zh-TW" sz="1200" dirty="0" smtClean="0">
                <a:latin typeface="標楷體" panose="03000509000000000000" pitchFamily="65" charset="-120"/>
                <a:ea typeface="標楷體" panose="03000509000000000000" pitchFamily="65" charset="-120"/>
              </a:rPr>
              <a:t>航空氣象資訊</a:t>
            </a:r>
            <a:r>
              <a:rPr lang="en-US" altLang="zh-TW" sz="1200" dirty="0" smtClean="0">
                <a:latin typeface="標楷體" panose="03000509000000000000" pitchFamily="65" charset="-120"/>
                <a:ea typeface="標楷體" panose="03000509000000000000" pitchFamily="65" charset="-120"/>
              </a:rPr>
              <a:t>APP</a:t>
            </a:r>
            <a:r>
              <a:rPr lang="zh-TW" altLang="zh-TW" sz="1200" dirty="0" smtClean="0">
                <a:latin typeface="標楷體" panose="03000509000000000000" pitchFamily="65" charset="-120"/>
                <a:ea typeface="標楷體" panose="03000509000000000000" pitchFamily="65" charset="-120"/>
              </a:rPr>
              <a:t>自動推播功能。</a:t>
            </a:r>
            <a:endParaRPr lang="zh-TW" altLang="en-US" sz="1100" b="1" dirty="0" smtClean="0">
              <a:solidFill>
                <a:srgbClr val="0000FF"/>
              </a:solidFill>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1695592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4" name="投影片編號版面配置區 3"/>
          <p:cNvSpPr>
            <a:spLocks noGrp="1"/>
          </p:cNvSpPr>
          <p:nvPr>
            <p:ph type="sldNum" sz="quarter" idx="10"/>
          </p:nvPr>
        </p:nvSpPr>
        <p:spPr/>
        <p:txBody>
          <a:bodyPr/>
          <a:lstStyle/>
          <a:p>
            <a:fld id="{FB7AA992-FA20-47C7-82C2-27054B24CEF8}" type="slidenum">
              <a:rPr lang="en-PH" smtClean="0"/>
              <a:t>29</a:t>
            </a:fld>
            <a:endParaRPr lang="en-PH"/>
          </a:p>
        </p:txBody>
      </p:sp>
      <p:sp>
        <p:nvSpPr>
          <p:cNvPr id="6" name="備忘稿版面配置區 5"/>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標楷體" panose="03000509000000000000" pitchFamily="65" charset="-120"/>
                <a:ea typeface="標楷體" panose="03000509000000000000" pitchFamily="65" charset="-120"/>
              </a:rPr>
              <a:t>五</a:t>
            </a:r>
            <a:r>
              <a:rPr lang="zh-TW" altLang="en-US" sz="1200" dirty="0" smtClean="0">
                <a:latin typeface="新細明體"/>
                <a:ea typeface="+mn-ea"/>
              </a:rPr>
              <a:t>、</a:t>
            </a:r>
            <a:r>
              <a:rPr lang="zh-TW" altLang="en-US" sz="1200" dirty="0" smtClean="0">
                <a:latin typeface="標楷體" panose="03000509000000000000" pitchFamily="65" charset="-120"/>
                <a:ea typeface="標楷體" panose="03000509000000000000" pitchFamily="65" charset="-120"/>
              </a:rPr>
              <a:t>瞭解顧客需求：</a:t>
            </a:r>
            <a:r>
              <a:rPr lang="zh-TW" altLang="zh-TW" sz="1200" dirty="0" smtClean="0">
                <a:latin typeface="標楷體" panose="03000509000000000000" pitchFamily="65" charset="-120"/>
                <a:ea typeface="標楷體" panose="03000509000000000000" pitchFamily="65" charset="-120"/>
              </a:rPr>
              <a:t>持續辦理</a:t>
            </a:r>
            <a:r>
              <a:rPr lang="zh-TW" altLang="zh-TW" sz="1200" u="sng" dirty="0" smtClean="0">
                <a:latin typeface="標楷體" panose="03000509000000000000" pitchFamily="65" charset="-120"/>
                <a:ea typeface="標楷體" panose="03000509000000000000" pitchFamily="65" charset="-120"/>
              </a:rPr>
              <a:t>用戶教育訓練</a:t>
            </a:r>
            <a:r>
              <a:rPr lang="zh-TW" altLang="en-US" sz="1200" dirty="0" smtClean="0">
                <a:latin typeface="新細明體"/>
                <a:ea typeface="+mn-ea"/>
              </a:rPr>
              <a:t>、</a:t>
            </a:r>
            <a:r>
              <a:rPr lang="zh-TW" altLang="en-US" sz="1200" u="sng" dirty="0" smtClean="0">
                <a:latin typeface="標楷體" panose="03000509000000000000" pitchFamily="65" charset="-120"/>
                <a:ea typeface="標楷體" panose="03000509000000000000" pitchFamily="65" charset="-120"/>
              </a:rPr>
              <a:t>參訪</a:t>
            </a:r>
            <a:r>
              <a:rPr lang="zh-TW" altLang="en-US" sz="1200" dirty="0" smtClean="0">
                <a:latin typeface="新細明體"/>
                <a:ea typeface="+mn-ea"/>
              </a:rPr>
              <a:t>、</a:t>
            </a:r>
            <a:r>
              <a:rPr lang="zh-TW" altLang="zh-TW" sz="1200" u="sng" dirty="0" smtClean="0">
                <a:latin typeface="標楷體" panose="03000509000000000000" pitchFamily="65" charset="-120"/>
                <a:ea typeface="標楷體" panose="03000509000000000000" pitchFamily="65" charset="-120"/>
              </a:rPr>
              <a:t>說明會</a:t>
            </a:r>
            <a:r>
              <a:rPr lang="zh-TW" altLang="zh-TW" sz="1200" dirty="0" smtClean="0">
                <a:latin typeface="標楷體" panose="03000509000000000000" pitchFamily="65" charset="-120"/>
                <a:ea typeface="標楷體" panose="03000509000000000000" pitchFamily="65" charset="-120"/>
              </a:rPr>
              <a:t>及</a:t>
            </a:r>
            <a:r>
              <a:rPr lang="zh-TW" altLang="zh-TW" sz="1200" u="sng" dirty="0" smtClean="0">
                <a:latin typeface="標楷體" panose="03000509000000000000" pitchFamily="65" charset="-120"/>
                <a:ea typeface="標楷體" panose="03000509000000000000" pitchFamily="65" charset="-120"/>
              </a:rPr>
              <a:t>滿意度調查</a:t>
            </a:r>
            <a:r>
              <a:rPr lang="zh-TW" altLang="zh-TW" sz="1200" dirty="0" smtClean="0">
                <a:latin typeface="標楷體" panose="03000509000000000000" pitchFamily="65" charset="-120"/>
                <a:ea typeface="標楷體" panose="03000509000000000000" pitchFamily="65" charset="-120"/>
              </a:rPr>
              <a:t>，</a:t>
            </a:r>
            <a:r>
              <a:rPr lang="zh-TW" altLang="en-US" sz="1200" dirty="0" smtClean="0">
                <a:latin typeface="標楷體" panose="03000509000000000000" pitchFamily="65" charset="-120"/>
                <a:ea typeface="標楷體" panose="03000509000000000000" pitchFamily="65" charset="-120"/>
              </a:rPr>
              <a:t>蒐</a:t>
            </a:r>
            <a:r>
              <a:rPr lang="zh-TW" altLang="zh-TW" sz="1200" dirty="0" smtClean="0">
                <a:latin typeface="標楷體" panose="03000509000000000000" pitchFamily="65" charset="-120"/>
                <a:ea typeface="標楷體" panose="03000509000000000000" pitchFamily="65" charset="-120"/>
              </a:rPr>
              <a:t>集航空氣象用戶對航空氣象服務之建言，提供航空氣象用戶客製化之需求。</a:t>
            </a:r>
            <a:endParaRPr lang="zh-TW" altLang="en-US" sz="1100" b="1" dirty="0" smtClean="0">
              <a:solidFill>
                <a:srgbClr val="0000FF"/>
              </a:solidFill>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169559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79768" y="4715909"/>
            <a:ext cx="5438140" cy="934004"/>
          </a:xfrm>
        </p:spPr>
        <p:txBody>
          <a:bodyPr/>
          <a:lstStyle/>
          <a:p>
            <a:r>
              <a:rPr lang="zh-TW" altLang="en-US" sz="1400" dirty="0" smtClean="0">
                <a:latin typeface="標楷體" panose="03000509000000000000" pitchFamily="65" charset="-120"/>
                <a:ea typeface="標楷體" panose="03000509000000000000" pitchFamily="65" charset="-120"/>
              </a:rPr>
              <a:t>前言分</a:t>
            </a:r>
            <a:r>
              <a:rPr lang="en-US" altLang="zh-TW" sz="1400" dirty="0" smtClean="0">
                <a:latin typeface="標楷體" panose="03000509000000000000" pitchFamily="65" charset="-120"/>
                <a:ea typeface="標楷體" panose="03000509000000000000" pitchFamily="65" charset="-120"/>
              </a:rPr>
              <a:t>5</a:t>
            </a:r>
            <a:r>
              <a:rPr lang="zh-TW" altLang="en-US" sz="1400" dirty="0" smtClean="0">
                <a:latin typeface="標楷體" panose="03000509000000000000" pitchFamily="65" charset="-120"/>
                <a:ea typeface="標楷體" panose="03000509000000000000" pitchFamily="65" charset="-120"/>
              </a:rPr>
              <a:t>個面向說明，請參閱</a:t>
            </a:r>
            <a:endParaRPr lang="zh-TW" altLang="en-US" sz="1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FB7AA992-FA20-47C7-82C2-27054B24CEF8}" type="slidenum">
              <a:rPr lang="en-PH" smtClean="0"/>
              <a:t>3</a:t>
            </a:fld>
            <a:endParaRPr lang="en-PH"/>
          </a:p>
        </p:txBody>
      </p:sp>
    </p:spTree>
    <p:extLst>
      <p:ext uri="{BB962C8B-B14F-4D97-AF65-F5344CB8AC3E}">
        <p14:creationId xmlns:p14="http://schemas.microsoft.com/office/powerpoint/2010/main" val="506131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4" name="投影片編號版面配置區 3"/>
          <p:cNvSpPr>
            <a:spLocks noGrp="1"/>
          </p:cNvSpPr>
          <p:nvPr>
            <p:ph type="sldNum" sz="quarter" idx="10"/>
          </p:nvPr>
        </p:nvSpPr>
        <p:spPr/>
        <p:txBody>
          <a:bodyPr/>
          <a:lstStyle/>
          <a:p>
            <a:fld id="{FB7AA992-FA20-47C7-82C2-27054B24CEF8}" type="slidenum">
              <a:rPr lang="en-PH" smtClean="0"/>
              <a:t>30</a:t>
            </a:fld>
            <a:endParaRPr lang="en-PH"/>
          </a:p>
        </p:txBody>
      </p:sp>
      <p:sp>
        <p:nvSpPr>
          <p:cNvPr id="6" name="備忘稿版面配置區 5"/>
          <p:cNvSpPr>
            <a:spLocks noGrp="1"/>
          </p:cNvSpPr>
          <p:nvPr>
            <p:ph type="body" idx="1"/>
          </p:nvPr>
        </p:nvSpPr>
        <p:spPr>
          <a:xfrm>
            <a:off x="884237" y="4811712"/>
            <a:ext cx="5438140" cy="446770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標楷體" panose="03000509000000000000" pitchFamily="65" charset="-120"/>
                <a:ea typeface="標楷體" panose="03000509000000000000" pitchFamily="65" charset="-120"/>
              </a:rPr>
              <a:t>航空氣象服務是全球飛航服務的一環，必須確保符合國際標準化；它必須與時俱進，所以</a:t>
            </a:r>
            <a:r>
              <a:rPr lang="zh-TW" altLang="en-US" sz="1200" dirty="0" smtClean="0">
                <a:latin typeface="標楷體"/>
                <a:ea typeface="標楷體"/>
              </a:rPr>
              <a:t>，</a:t>
            </a:r>
            <a:r>
              <a:rPr lang="zh-TW" altLang="en-US" sz="1200" dirty="0" smtClean="0">
                <a:latin typeface="標楷體" panose="03000509000000000000" pitchFamily="65" charset="-120"/>
                <a:ea typeface="標楷體" panose="03000509000000000000" pitchFamily="65" charset="-120"/>
              </a:rPr>
              <a:t>沒有最好的服務，只有更好的服務。我們的目標是顧客滿意，並確保飛航安全</a:t>
            </a:r>
            <a:r>
              <a:rPr lang="zh-TW" altLang="en-US" dirty="0" smtClean="0">
                <a:latin typeface="標楷體"/>
                <a:ea typeface="標楷體"/>
              </a:rPr>
              <a:t>。</a:t>
            </a:r>
            <a:endParaRPr lang="zh-TW" altLang="en-US" dirty="0" smtClean="0"/>
          </a:p>
          <a:p>
            <a:endParaRPr lang="zh-TW" altLang="en-US" dirty="0"/>
          </a:p>
        </p:txBody>
      </p:sp>
    </p:spTree>
    <p:extLst>
      <p:ext uri="{BB962C8B-B14F-4D97-AF65-F5344CB8AC3E}">
        <p14:creationId xmlns:p14="http://schemas.microsoft.com/office/powerpoint/2010/main" val="1695592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4" name="投影片編號版面配置區 3"/>
          <p:cNvSpPr>
            <a:spLocks noGrp="1"/>
          </p:cNvSpPr>
          <p:nvPr>
            <p:ph type="sldNum" sz="quarter" idx="10"/>
          </p:nvPr>
        </p:nvSpPr>
        <p:spPr/>
        <p:txBody>
          <a:bodyPr/>
          <a:lstStyle/>
          <a:p>
            <a:fld id="{FB7AA992-FA20-47C7-82C2-27054B24CEF8}" type="slidenum">
              <a:rPr lang="en-PH" smtClean="0"/>
              <a:t>31</a:t>
            </a:fld>
            <a:endParaRPr lang="en-PH"/>
          </a:p>
        </p:txBody>
      </p:sp>
    </p:spTree>
    <p:extLst>
      <p:ext uri="{BB962C8B-B14F-4D97-AF65-F5344CB8AC3E}">
        <p14:creationId xmlns:p14="http://schemas.microsoft.com/office/powerpoint/2010/main" val="169559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79768" y="4715909"/>
            <a:ext cx="5438140" cy="1543604"/>
          </a:xfrm>
        </p:spPr>
        <p:txBody>
          <a:bodyPr/>
          <a:lstStyle/>
          <a:p>
            <a:pPr defTabSz="914217">
              <a:defRPr/>
            </a:pPr>
            <a:r>
              <a:rPr lang="zh-TW" altLang="en-US" sz="1400" dirty="0" smtClean="0">
                <a:latin typeface="標楷體" panose="03000509000000000000" pitchFamily="65" charset="-120"/>
                <a:ea typeface="標楷體" panose="03000509000000000000" pitchFamily="65" charset="-120"/>
              </a:rPr>
              <a:t>我們服務的範圍主要是提供臺北飛航情報區飛行所需之航空氣象服務，包含民用機場的觀測、預報之發布，以及航路天氣預報、警報及顯著危害天氣之守視。其中圖示黃色機場配置有航空氣象臺，標示藍色機場為軍民合用機場，天氣服務由空軍負責，另標示白色的七美望安機場之地面天氣觀測由當地機場管理單位協助。 </a:t>
            </a:r>
            <a:endParaRPr lang="zh-TW" altLang="en-US" sz="1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FB7AA992-FA20-47C7-82C2-27054B24CEF8}" type="slidenum">
              <a:rPr lang="en-PH" smtClean="0"/>
              <a:t>4</a:t>
            </a:fld>
            <a:endParaRPr lang="en-PH"/>
          </a:p>
        </p:txBody>
      </p:sp>
    </p:spTree>
    <p:extLst>
      <p:ext uri="{BB962C8B-B14F-4D97-AF65-F5344CB8AC3E}">
        <p14:creationId xmlns:p14="http://schemas.microsoft.com/office/powerpoint/2010/main" val="730570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79768" y="4715909"/>
            <a:ext cx="5438140" cy="2077004"/>
          </a:xfrm>
        </p:spPr>
        <p:txBody>
          <a:bodyPr/>
          <a:lstStyle/>
          <a:p>
            <a:r>
              <a:rPr lang="zh-TW" altLang="zh-TW" sz="1400" dirty="0">
                <a:latin typeface="標楷體" panose="03000509000000000000" pitchFamily="65" charset="-120"/>
                <a:ea typeface="標楷體" panose="03000509000000000000" pitchFamily="65" charset="-120"/>
              </a:rPr>
              <a:t>民用航空</a:t>
            </a:r>
            <a:r>
              <a:rPr lang="zh-TW" altLang="zh-TW" sz="1400" dirty="0" smtClean="0">
                <a:latin typeface="標楷體" panose="03000509000000000000" pitchFamily="65" charset="-120"/>
                <a:ea typeface="標楷體" panose="03000509000000000000" pitchFamily="65" charset="-120"/>
              </a:rPr>
              <a:t>局負責臺</a:t>
            </a:r>
            <a:r>
              <a:rPr lang="zh-TW" altLang="zh-TW" sz="1400" dirty="0">
                <a:latin typeface="標楷體" panose="03000509000000000000" pitchFamily="65" charset="-120"/>
                <a:ea typeface="標楷體" panose="03000509000000000000" pitchFamily="65" charset="-120"/>
              </a:rPr>
              <a:t>北飛航情報區航空</a:t>
            </a:r>
            <a:r>
              <a:rPr lang="zh-TW" altLang="zh-TW" sz="1400" dirty="0" smtClean="0">
                <a:latin typeface="標楷體" panose="03000509000000000000" pitchFamily="65" charset="-120"/>
                <a:ea typeface="標楷體" panose="03000509000000000000" pitchFamily="65" charset="-120"/>
              </a:rPr>
              <a:t>氣象</a:t>
            </a:r>
            <a:r>
              <a:rPr lang="zh-TW" altLang="en-US" sz="1400" dirty="0" smtClean="0">
                <a:latin typeface="標楷體" panose="03000509000000000000" pitchFamily="65" charset="-120"/>
                <a:ea typeface="標楷體" panose="03000509000000000000" pitchFamily="65" charset="-120"/>
              </a:rPr>
              <a:t>業務</a:t>
            </a:r>
            <a:r>
              <a:rPr lang="zh-TW" altLang="zh-TW" sz="1400" dirty="0" smtClean="0">
                <a:latin typeface="標楷體" panose="03000509000000000000" pitchFamily="65" charset="-120"/>
                <a:ea typeface="標楷體" panose="03000509000000000000" pitchFamily="65" charset="-120"/>
              </a:rPr>
              <a:t>之</a:t>
            </a:r>
            <a:r>
              <a:rPr lang="zh-TW" altLang="en-US" sz="1400" dirty="0" smtClean="0">
                <a:latin typeface="標楷體" panose="03000509000000000000" pitchFamily="65" charset="-120"/>
                <a:ea typeface="標楷體" panose="03000509000000000000" pitchFamily="65" charset="-120"/>
              </a:rPr>
              <a:t>政策規劃及法規制定</a:t>
            </a:r>
            <a:r>
              <a:rPr lang="zh-TW"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另</a:t>
            </a:r>
            <a:r>
              <a:rPr lang="zh-TW" altLang="zh-TW" sz="1400" dirty="0" smtClean="0">
                <a:latin typeface="標楷體" panose="03000509000000000000" pitchFamily="65" charset="-120"/>
                <a:ea typeface="標楷體" panose="03000509000000000000" pitchFamily="65" charset="-120"/>
              </a:rPr>
              <a:t>由所屬</a:t>
            </a:r>
            <a:r>
              <a:rPr lang="zh-TW" altLang="zh-TW" sz="1400" dirty="0">
                <a:latin typeface="標楷體" panose="03000509000000000000" pitchFamily="65" charset="-120"/>
                <a:ea typeface="標楷體" panose="03000509000000000000" pitchFamily="65" charset="-120"/>
              </a:rPr>
              <a:t>機關飛航服務總</a:t>
            </a:r>
            <a:r>
              <a:rPr lang="zh-TW" altLang="zh-TW" sz="1400" dirty="0" smtClean="0">
                <a:latin typeface="標楷體" panose="03000509000000000000" pitchFamily="65" charset="-120"/>
                <a:ea typeface="標楷體" panose="03000509000000000000" pitchFamily="65" charset="-120"/>
              </a:rPr>
              <a:t>臺</a:t>
            </a:r>
            <a:r>
              <a:rPr lang="zh-TW" altLang="en-US" sz="1400" dirty="0" smtClean="0">
                <a:latin typeface="標楷體" panose="03000509000000000000" pitchFamily="65" charset="-120"/>
                <a:ea typeface="標楷體" panose="03000509000000000000" pitchFamily="65" charset="-120"/>
              </a:rPr>
              <a:t>及臺北航空氣象中心</a:t>
            </a:r>
            <a:r>
              <a:rPr lang="zh-TW" altLang="zh-TW" sz="1400" dirty="0" smtClean="0">
                <a:latin typeface="標楷體" panose="03000509000000000000" pitchFamily="65" charset="-120"/>
                <a:ea typeface="標楷體" panose="03000509000000000000" pitchFamily="65" charset="-120"/>
              </a:rPr>
              <a:t>負責</a:t>
            </a:r>
            <a:r>
              <a:rPr lang="zh-TW" altLang="en-US" sz="1400" dirty="0" smtClean="0">
                <a:latin typeface="標楷體" panose="03000509000000000000" pitchFamily="65" charset="-120"/>
                <a:ea typeface="標楷體" panose="03000509000000000000" pitchFamily="65" charset="-120"/>
              </a:rPr>
              <a:t>執行</a:t>
            </a:r>
            <a:r>
              <a:rPr lang="zh-TW"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氣象中心分別設置</a:t>
            </a:r>
            <a:r>
              <a:rPr lang="en-US" altLang="zh-TW" sz="1400" dirty="0" smtClean="0">
                <a:latin typeface="標楷體" panose="03000509000000000000" pitchFamily="65" charset="-120"/>
                <a:ea typeface="標楷體" panose="03000509000000000000" pitchFamily="65" charset="-120"/>
              </a:rPr>
              <a:t>5</a:t>
            </a:r>
            <a:r>
              <a:rPr lang="zh-TW" altLang="en-US" sz="1400" dirty="0" smtClean="0">
                <a:latin typeface="標楷體" panose="03000509000000000000" pitchFamily="65" charset="-120"/>
                <a:ea typeface="標楷體" panose="03000509000000000000" pitchFamily="65" charset="-120"/>
              </a:rPr>
              <a:t>個席位進行預報作業，並下轄</a:t>
            </a:r>
            <a:r>
              <a:rPr lang="en-US" altLang="zh-TW" sz="1400" dirty="0" smtClean="0">
                <a:latin typeface="標楷體" panose="03000509000000000000" pitchFamily="65" charset="-120"/>
                <a:ea typeface="標楷體" panose="03000509000000000000" pitchFamily="65" charset="-120"/>
              </a:rPr>
              <a:t>10</a:t>
            </a:r>
            <a:r>
              <a:rPr lang="zh-TW" altLang="en-US" sz="1400" dirty="0" smtClean="0">
                <a:latin typeface="標楷體" panose="03000509000000000000" pitchFamily="65" charset="-120"/>
                <a:ea typeface="標楷體" panose="03000509000000000000" pitchFamily="65" charset="-120"/>
              </a:rPr>
              <a:t>個航空氣象臺負責當地觀測作業。現有編制員額</a:t>
            </a:r>
            <a:r>
              <a:rPr lang="en-US" altLang="zh-TW" sz="1400" dirty="0" smtClean="0">
                <a:latin typeface="標楷體" panose="03000509000000000000" pitchFamily="65" charset="-120"/>
                <a:ea typeface="標楷體" panose="03000509000000000000" pitchFamily="65" charset="-120"/>
              </a:rPr>
              <a:t>81</a:t>
            </a:r>
            <a:r>
              <a:rPr lang="zh-TW" altLang="en-US" sz="1400" dirty="0" smtClean="0">
                <a:latin typeface="標楷體" panose="03000509000000000000" pitchFamily="65" charset="-120"/>
                <a:ea typeface="標楷體" panose="03000509000000000000" pitchFamily="65" charset="-120"/>
              </a:rPr>
              <a:t>人</a:t>
            </a:r>
            <a:r>
              <a:rPr lang="zh-TW" altLang="en-US" sz="1400" dirty="0" smtClean="0">
                <a:latin typeface="標楷體"/>
                <a:ea typeface="標楷體"/>
              </a:rPr>
              <a:t>，</a:t>
            </a:r>
            <a:r>
              <a:rPr lang="en-US" altLang="zh-TW" sz="1400" dirty="0" smtClean="0">
                <a:latin typeface="標楷體"/>
                <a:ea typeface="標楷體"/>
              </a:rPr>
              <a:t>2/3</a:t>
            </a:r>
            <a:r>
              <a:rPr lang="zh-TW" altLang="en-US" sz="1400" dirty="0" smtClean="0">
                <a:latin typeface="標楷體"/>
                <a:ea typeface="標楷體"/>
              </a:rPr>
              <a:t>以上為碩士學歷。</a:t>
            </a:r>
            <a:endParaRPr lang="zh-TW" altLang="en-US" sz="1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FB7AA992-FA20-47C7-82C2-27054B24CEF8}" type="slidenum">
              <a:rPr lang="en-PH" smtClean="0"/>
              <a:t>5</a:t>
            </a:fld>
            <a:endParaRPr lang="en-PH"/>
          </a:p>
        </p:txBody>
      </p:sp>
    </p:spTree>
    <p:extLst>
      <p:ext uri="{BB962C8B-B14F-4D97-AF65-F5344CB8AC3E}">
        <p14:creationId xmlns:p14="http://schemas.microsoft.com/office/powerpoint/2010/main" val="3039321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79768" y="4715909"/>
            <a:ext cx="5438140" cy="1772204"/>
          </a:xfrm>
        </p:spPr>
        <p:txBody>
          <a:bodyPr/>
          <a:lstStyle/>
          <a:p>
            <a:r>
              <a:rPr lang="zh-TW" altLang="zh-TW" sz="1400" dirty="0">
                <a:latin typeface="標楷體" panose="03000509000000000000" pitchFamily="65" charset="-120"/>
                <a:ea typeface="標楷體" panose="03000509000000000000" pitchFamily="65" charset="-120"/>
              </a:rPr>
              <a:t>近年來</a:t>
            </a:r>
            <a:r>
              <a:rPr lang="zh-TW"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隨著</a:t>
            </a:r>
            <a:r>
              <a:rPr lang="zh-TW" altLang="zh-TW" sz="1400" dirty="0" smtClean="0">
                <a:latin typeface="標楷體" panose="03000509000000000000" pitchFamily="65" charset="-120"/>
                <a:ea typeface="標楷體" panose="03000509000000000000" pitchFamily="65" charset="-120"/>
              </a:rPr>
              <a:t>經濟</a:t>
            </a:r>
            <a:r>
              <a:rPr lang="zh-TW" altLang="en-US" sz="1400" dirty="0" smtClean="0">
                <a:latin typeface="標楷體" panose="03000509000000000000" pitchFamily="65" charset="-120"/>
                <a:ea typeface="標楷體" panose="03000509000000000000" pitchFamily="65" charset="-120"/>
              </a:rPr>
              <a:t>成長</a:t>
            </a:r>
            <a:r>
              <a:rPr lang="zh-TW" altLang="zh-TW" sz="1400" dirty="0" smtClean="0">
                <a:latin typeface="標楷體" panose="03000509000000000000" pitchFamily="65" charset="-120"/>
                <a:ea typeface="標楷體" panose="03000509000000000000" pitchFamily="65" charset="-120"/>
              </a:rPr>
              <a:t>，</a:t>
            </a:r>
            <a:r>
              <a:rPr lang="zh-TW" altLang="zh-TW" sz="1400" dirty="0">
                <a:latin typeface="標楷體" panose="03000509000000000000" pitchFamily="65" charset="-120"/>
                <a:ea typeface="標楷體" panose="03000509000000000000" pitchFamily="65" charset="-120"/>
              </a:rPr>
              <a:t>帶動我國航空運輸成長，在飛航服務總管制架次及桃園國際機場起降架次方面跟著年年屢創新高。</a:t>
            </a:r>
            <a:r>
              <a:rPr lang="en-US" altLang="zh-TW" sz="1400" dirty="0">
                <a:latin typeface="標楷體" panose="03000509000000000000" pitchFamily="65" charset="-120"/>
                <a:ea typeface="標楷體" panose="03000509000000000000" pitchFamily="65" charset="-120"/>
              </a:rPr>
              <a:t>103</a:t>
            </a:r>
            <a:r>
              <a:rPr lang="zh-TW" altLang="zh-TW" sz="1400" dirty="0">
                <a:latin typeface="標楷體" panose="03000509000000000000" pitchFamily="65" charset="-120"/>
                <a:ea typeface="標楷體" panose="03000509000000000000" pitchFamily="65" charset="-120"/>
              </a:rPr>
              <a:t>年我們提供飛航服務總管制架次逾</a:t>
            </a:r>
            <a:r>
              <a:rPr lang="en-US" altLang="zh-TW" sz="1400" dirty="0">
                <a:latin typeface="標楷體" panose="03000509000000000000" pitchFamily="65" charset="-120"/>
                <a:ea typeface="標楷體" panose="03000509000000000000" pitchFamily="65" charset="-120"/>
              </a:rPr>
              <a:t>145.8</a:t>
            </a:r>
            <a:r>
              <a:rPr lang="zh-TW" altLang="zh-TW" sz="1400" dirty="0">
                <a:latin typeface="標楷體" panose="03000509000000000000" pitchFamily="65" charset="-120"/>
                <a:ea typeface="標楷體" panose="03000509000000000000" pitchFamily="65" charset="-120"/>
              </a:rPr>
              <a:t>萬架次，較</a:t>
            </a:r>
            <a:r>
              <a:rPr lang="en-US" altLang="zh-TW" sz="1400" dirty="0">
                <a:latin typeface="標楷體" panose="03000509000000000000" pitchFamily="65" charset="-120"/>
                <a:ea typeface="標楷體" panose="03000509000000000000" pitchFamily="65" charset="-120"/>
              </a:rPr>
              <a:t>102</a:t>
            </a:r>
            <a:r>
              <a:rPr lang="zh-TW" altLang="zh-TW" sz="1400" dirty="0">
                <a:latin typeface="標楷體" panose="03000509000000000000" pitchFamily="65" charset="-120"/>
                <a:ea typeface="標楷體" panose="03000509000000000000" pitchFamily="65" charset="-120"/>
              </a:rPr>
              <a:t>年成長</a:t>
            </a:r>
            <a:r>
              <a:rPr lang="en-US" altLang="zh-TW" sz="1400" dirty="0">
                <a:latin typeface="標楷體" panose="03000509000000000000" pitchFamily="65" charset="-120"/>
                <a:ea typeface="標楷體" panose="03000509000000000000" pitchFamily="65" charset="-120"/>
              </a:rPr>
              <a:t>7.3</a:t>
            </a:r>
            <a:r>
              <a:rPr lang="zh-TW" altLang="zh-TW" sz="1400" dirty="0">
                <a:latin typeface="標楷體" panose="03000509000000000000" pitchFamily="65" charset="-120"/>
                <a:ea typeface="標楷體" panose="03000509000000000000" pitchFamily="65" charset="-120"/>
              </a:rPr>
              <a:t>％，較</a:t>
            </a:r>
            <a:r>
              <a:rPr lang="en-US" altLang="zh-TW" sz="1400" dirty="0">
                <a:latin typeface="標楷體" panose="03000509000000000000" pitchFamily="65" charset="-120"/>
                <a:ea typeface="標楷體" panose="03000509000000000000" pitchFamily="65" charset="-120"/>
              </a:rPr>
              <a:t>98</a:t>
            </a:r>
            <a:r>
              <a:rPr lang="zh-TW" altLang="zh-TW" sz="1400" dirty="0">
                <a:latin typeface="標楷體" panose="03000509000000000000" pitchFamily="65" charset="-120"/>
                <a:ea typeface="標楷體" panose="03000509000000000000" pitchFamily="65" charset="-120"/>
              </a:rPr>
              <a:t>年成長</a:t>
            </a:r>
            <a:r>
              <a:rPr lang="en-US" altLang="zh-TW" sz="1400" dirty="0">
                <a:latin typeface="標楷體" panose="03000509000000000000" pitchFamily="65" charset="-120"/>
                <a:ea typeface="標楷體" panose="03000509000000000000" pitchFamily="65" charset="-120"/>
              </a:rPr>
              <a:t>28.6</a:t>
            </a:r>
            <a:r>
              <a:rPr lang="zh-TW" altLang="zh-TW" sz="1400" dirty="0">
                <a:latin typeface="標楷體" panose="03000509000000000000" pitchFamily="65" charset="-120"/>
                <a:ea typeface="標楷體" panose="03000509000000000000" pitchFamily="65" charset="-120"/>
              </a:rPr>
              <a:t>％；桃園國際機場起降架次</a:t>
            </a:r>
            <a:r>
              <a:rPr lang="en-US" altLang="zh-TW" sz="1400" dirty="0">
                <a:latin typeface="標楷體" panose="03000509000000000000" pitchFamily="65" charset="-120"/>
                <a:ea typeface="標楷體" panose="03000509000000000000" pitchFamily="65" charset="-120"/>
              </a:rPr>
              <a:t>211,168</a:t>
            </a:r>
            <a:r>
              <a:rPr lang="zh-TW" altLang="zh-TW" sz="1400" dirty="0">
                <a:latin typeface="標楷體" panose="03000509000000000000" pitchFamily="65" charset="-120"/>
                <a:ea typeface="標楷體" panose="03000509000000000000" pitchFamily="65" charset="-120"/>
              </a:rPr>
              <a:t>架次，較</a:t>
            </a:r>
            <a:r>
              <a:rPr lang="en-US" altLang="zh-TW" sz="1400" dirty="0">
                <a:latin typeface="標楷體" panose="03000509000000000000" pitchFamily="65" charset="-120"/>
                <a:ea typeface="標楷體" panose="03000509000000000000" pitchFamily="65" charset="-120"/>
              </a:rPr>
              <a:t>102</a:t>
            </a:r>
            <a:r>
              <a:rPr lang="zh-TW" altLang="zh-TW" sz="1400" dirty="0">
                <a:latin typeface="標楷體" panose="03000509000000000000" pitchFamily="65" charset="-120"/>
                <a:ea typeface="標楷體" panose="03000509000000000000" pitchFamily="65" charset="-120"/>
              </a:rPr>
              <a:t>年成長</a:t>
            </a:r>
            <a:r>
              <a:rPr lang="en-US" altLang="zh-TW" sz="1400" dirty="0">
                <a:latin typeface="標楷體" panose="03000509000000000000" pitchFamily="65" charset="-120"/>
                <a:ea typeface="標楷體" panose="03000509000000000000" pitchFamily="65" charset="-120"/>
              </a:rPr>
              <a:t>7.5</a:t>
            </a:r>
            <a:r>
              <a:rPr lang="zh-TW" altLang="zh-TW" sz="1400" dirty="0">
                <a:latin typeface="標楷體" panose="03000509000000000000" pitchFamily="65" charset="-120"/>
                <a:ea typeface="標楷體" panose="03000509000000000000" pitchFamily="65" charset="-120"/>
              </a:rPr>
              <a:t>％，較</a:t>
            </a:r>
            <a:r>
              <a:rPr lang="en-US" altLang="zh-TW" sz="1400" dirty="0">
                <a:latin typeface="標楷體" panose="03000509000000000000" pitchFamily="65" charset="-120"/>
                <a:ea typeface="標楷體" panose="03000509000000000000" pitchFamily="65" charset="-120"/>
              </a:rPr>
              <a:t>98</a:t>
            </a:r>
            <a:r>
              <a:rPr lang="zh-TW" altLang="zh-TW" sz="1400" dirty="0">
                <a:latin typeface="標楷體" panose="03000509000000000000" pitchFamily="65" charset="-120"/>
                <a:ea typeface="標楷體" panose="03000509000000000000" pitchFamily="65" charset="-120"/>
              </a:rPr>
              <a:t>年成長</a:t>
            </a:r>
            <a:r>
              <a:rPr lang="en-US" altLang="zh-TW" sz="1400" dirty="0">
                <a:latin typeface="標楷體" panose="03000509000000000000" pitchFamily="65" charset="-120"/>
                <a:ea typeface="標楷體" panose="03000509000000000000" pitchFamily="65" charset="-120"/>
              </a:rPr>
              <a:t>52.6</a:t>
            </a:r>
            <a:r>
              <a:rPr lang="zh-TW"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。由此可見</a:t>
            </a:r>
            <a:r>
              <a:rPr lang="zh-TW" altLang="en-US" sz="1400" dirty="0" smtClean="0">
                <a:latin typeface="標楷體"/>
                <a:ea typeface="標楷體"/>
              </a:rPr>
              <a:t>，我們服務的旅客量及重要性正逐年的增加，確保提供優質之服務是我們責無旁貸的任務。</a:t>
            </a:r>
            <a:endParaRPr lang="zh-TW" altLang="en-US" sz="1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FB7AA992-FA20-47C7-82C2-27054B24CEF8}" type="slidenum">
              <a:rPr lang="en-PH" smtClean="0"/>
              <a:t>6</a:t>
            </a:fld>
            <a:endParaRPr lang="en-PH"/>
          </a:p>
        </p:txBody>
      </p:sp>
    </p:spTree>
    <p:extLst>
      <p:ext uri="{BB962C8B-B14F-4D97-AF65-F5344CB8AC3E}">
        <p14:creationId xmlns:p14="http://schemas.microsoft.com/office/powerpoint/2010/main" val="1066402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400" dirty="0" smtClean="0">
                <a:latin typeface="標楷體" panose="03000509000000000000" pitchFamily="65" charset="-120"/>
                <a:ea typeface="標楷體" panose="03000509000000000000" pitchFamily="65" charset="-120"/>
              </a:rPr>
              <a:t>我們服務的對象大概分為飛航服務人員、航空公司、機場單位、軍方及一班民眾等</a:t>
            </a:r>
            <a:r>
              <a:rPr lang="en-US" altLang="zh-TW" sz="1400" dirty="0" smtClean="0">
                <a:latin typeface="標楷體" panose="03000509000000000000" pitchFamily="65" charset="-120"/>
                <a:ea typeface="標楷體" panose="03000509000000000000" pitchFamily="65" charset="-120"/>
              </a:rPr>
              <a:t>5</a:t>
            </a:r>
            <a:r>
              <a:rPr lang="zh-TW" altLang="en-US" sz="1400" dirty="0" smtClean="0">
                <a:latin typeface="標楷體" panose="03000509000000000000" pitchFamily="65" charset="-120"/>
                <a:ea typeface="標楷體" panose="03000509000000000000" pitchFamily="65" charset="-120"/>
              </a:rPr>
              <a:t>大類</a:t>
            </a:r>
            <a:endParaRPr lang="zh-TW" altLang="en-US" sz="1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FB7AA992-FA20-47C7-82C2-27054B24CEF8}" type="slidenum">
              <a:rPr lang="en-PH" smtClean="0"/>
              <a:t>7</a:t>
            </a:fld>
            <a:endParaRPr lang="en-PH"/>
          </a:p>
        </p:txBody>
      </p:sp>
    </p:spTree>
    <p:extLst>
      <p:ext uri="{BB962C8B-B14F-4D97-AF65-F5344CB8AC3E}">
        <p14:creationId xmlns:p14="http://schemas.microsoft.com/office/powerpoint/2010/main" val="1448600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79768" y="4715909"/>
            <a:ext cx="5438140" cy="857804"/>
          </a:xfrm>
        </p:spPr>
        <p:txBody>
          <a:bodyPr/>
          <a:lstStyle/>
          <a:p>
            <a:pPr defTabSz="914217">
              <a:defRPr/>
            </a:pPr>
            <a:r>
              <a:rPr lang="zh-TW" altLang="en-US" sz="1400" kern="100" dirty="0" smtClean="0">
                <a:latin typeface="標楷體" panose="03000509000000000000" pitchFamily="65" charset="-120"/>
                <a:ea typeface="標楷體" panose="03000509000000000000" pitchFamily="65" charset="-120"/>
                <a:cs typeface="Times New Roman"/>
              </a:rPr>
              <a:t>我們的服務理念，分兩部分說明，服務目標是安全、有序及效益；服務策略是優質便民、資訊加值及專業創新。</a:t>
            </a:r>
            <a:endParaRPr lang="zh-TW" altLang="zh-TW" sz="1400" kern="100" dirty="0">
              <a:latin typeface="標楷體" panose="03000509000000000000" pitchFamily="65" charset="-120"/>
              <a:ea typeface="標楷體" panose="03000509000000000000" pitchFamily="65" charset="-120"/>
              <a:cs typeface="Times New Roman"/>
            </a:endParaRPr>
          </a:p>
        </p:txBody>
      </p:sp>
      <p:sp>
        <p:nvSpPr>
          <p:cNvPr id="4" name="投影片編號版面配置區 3"/>
          <p:cNvSpPr>
            <a:spLocks noGrp="1"/>
          </p:cNvSpPr>
          <p:nvPr>
            <p:ph type="sldNum" sz="quarter" idx="10"/>
          </p:nvPr>
        </p:nvSpPr>
        <p:spPr/>
        <p:txBody>
          <a:bodyPr/>
          <a:lstStyle/>
          <a:p>
            <a:fld id="{FB7AA992-FA20-47C7-82C2-27054B24CEF8}" type="slidenum">
              <a:rPr lang="en-PH" smtClean="0"/>
              <a:t>8</a:t>
            </a:fld>
            <a:endParaRPr lang="en-PH"/>
          </a:p>
        </p:txBody>
      </p:sp>
    </p:spTree>
    <p:extLst>
      <p:ext uri="{BB962C8B-B14F-4D97-AF65-F5344CB8AC3E}">
        <p14:creationId xmlns:p14="http://schemas.microsoft.com/office/powerpoint/2010/main" val="627627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79768" y="4715909"/>
            <a:ext cx="5438140" cy="857804"/>
          </a:xfrm>
        </p:spPr>
        <p:txBody>
          <a:bodyPr/>
          <a:lstStyle/>
          <a:p>
            <a:r>
              <a:rPr lang="zh-TW" altLang="en-US" sz="1400" dirty="0" smtClean="0">
                <a:latin typeface="標楷體" panose="03000509000000000000" pitchFamily="65" charset="-120"/>
                <a:ea typeface="標楷體" panose="03000509000000000000" pitchFamily="65" charset="-120"/>
              </a:rPr>
              <a:t>接下來我就透過這三項策略說明現行航空氣象服務之現況</a:t>
            </a:r>
            <a:endParaRPr lang="zh-TW" altLang="en-US" sz="1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FB7AA992-FA20-47C7-82C2-27054B24CEF8}" type="slidenum">
              <a:rPr lang="en-PH" smtClean="0"/>
              <a:t>9</a:t>
            </a:fld>
            <a:endParaRPr lang="en-PH"/>
          </a:p>
        </p:txBody>
      </p:sp>
    </p:spTree>
    <p:extLst>
      <p:ext uri="{BB962C8B-B14F-4D97-AF65-F5344CB8AC3E}">
        <p14:creationId xmlns:p14="http://schemas.microsoft.com/office/powerpoint/2010/main" val="4291919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2224529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61670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6075" y="609600"/>
            <a:ext cx="2124075" cy="56388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609600"/>
            <a:ext cx="6219825" cy="5638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845654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C6F70686-7ADF-4BB1-A4CF-D47962031EA6}" type="datetimeFigureOut">
              <a:rPr lang="zh-TW" altLang="en-US" smtClean="0"/>
              <a:t>10/18/2015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068591-0737-44D6-8C49-6A9BDE05D26E}" type="slidenum">
              <a:rPr lang="zh-TW" altLang="en-US" smtClean="0"/>
              <a:t>‹#›</a:t>
            </a:fld>
            <a:endParaRPr lang="zh-TW" altLang="en-US"/>
          </a:p>
        </p:txBody>
      </p:sp>
    </p:spTree>
    <p:extLst>
      <p:ext uri="{BB962C8B-B14F-4D97-AF65-F5344CB8AC3E}">
        <p14:creationId xmlns:p14="http://schemas.microsoft.com/office/powerpoint/2010/main" val="3951983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6F70686-7ADF-4BB1-A4CF-D47962031EA6}" type="datetimeFigureOut">
              <a:rPr lang="zh-TW" altLang="en-US" smtClean="0"/>
              <a:t>10/18/2015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068591-0737-44D6-8C49-6A9BDE05D26E}" type="slidenum">
              <a:rPr lang="zh-TW" altLang="en-US" smtClean="0"/>
              <a:t>‹#›</a:t>
            </a:fld>
            <a:endParaRPr lang="zh-TW" altLang="en-US"/>
          </a:p>
        </p:txBody>
      </p:sp>
    </p:spTree>
    <p:extLst>
      <p:ext uri="{BB962C8B-B14F-4D97-AF65-F5344CB8AC3E}">
        <p14:creationId xmlns:p14="http://schemas.microsoft.com/office/powerpoint/2010/main" val="3836201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C6F70686-7ADF-4BB1-A4CF-D47962031EA6}" type="datetimeFigureOut">
              <a:rPr lang="zh-TW" altLang="en-US" smtClean="0"/>
              <a:t>10/18/2015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068591-0737-44D6-8C49-6A9BDE05D26E}" type="slidenum">
              <a:rPr lang="zh-TW" altLang="en-US" smtClean="0"/>
              <a:t>‹#›</a:t>
            </a:fld>
            <a:endParaRPr lang="zh-TW" altLang="en-US"/>
          </a:p>
        </p:txBody>
      </p:sp>
    </p:spTree>
    <p:extLst>
      <p:ext uri="{BB962C8B-B14F-4D97-AF65-F5344CB8AC3E}">
        <p14:creationId xmlns:p14="http://schemas.microsoft.com/office/powerpoint/2010/main" val="2957637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6F70686-7ADF-4BB1-A4CF-D47962031EA6}" type="datetimeFigureOut">
              <a:rPr lang="zh-TW" altLang="en-US" smtClean="0"/>
              <a:t>10/18/2015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068591-0737-44D6-8C49-6A9BDE05D26E}" type="slidenum">
              <a:rPr lang="zh-TW" altLang="en-US" smtClean="0"/>
              <a:t>‹#›</a:t>
            </a:fld>
            <a:endParaRPr lang="zh-TW" altLang="en-US"/>
          </a:p>
        </p:txBody>
      </p:sp>
    </p:spTree>
    <p:extLst>
      <p:ext uri="{BB962C8B-B14F-4D97-AF65-F5344CB8AC3E}">
        <p14:creationId xmlns:p14="http://schemas.microsoft.com/office/powerpoint/2010/main" val="3332529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6F70686-7ADF-4BB1-A4CF-D47962031EA6}" type="datetimeFigureOut">
              <a:rPr lang="zh-TW" altLang="en-US" smtClean="0"/>
              <a:t>10/18/2015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3068591-0737-44D6-8C49-6A9BDE05D26E}" type="slidenum">
              <a:rPr lang="zh-TW" altLang="en-US" smtClean="0"/>
              <a:t>‹#›</a:t>
            </a:fld>
            <a:endParaRPr lang="zh-TW" altLang="en-US"/>
          </a:p>
        </p:txBody>
      </p:sp>
    </p:spTree>
    <p:extLst>
      <p:ext uri="{BB962C8B-B14F-4D97-AF65-F5344CB8AC3E}">
        <p14:creationId xmlns:p14="http://schemas.microsoft.com/office/powerpoint/2010/main" val="1411139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6F70686-7ADF-4BB1-A4CF-D47962031EA6}" type="datetimeFigureOut">
              <a:rPr lang="zh-TW" altLang="en-US" smtClean="0"/>
              <a:t>10/18/2015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3068591-0737-44D6-8C49-6A9BDE05D26E}" type="slidenum">
              <a:rPr lang="zh-TW" altLang="en-US" smtClean="0"/>
              <a:t>‹#›</a:t>
            </a:fld>
            <a:endParaRPr lang="zh-TW" altLang="en-US"/>
          </a:p>
        </p:txBody>
      </p:sp>
    </p:spTree>
    <p:extLst>
      <p:ext uri="{BB962C8B-B14F-4D97-AF65-F5344CB8AC3E}">
        <p14:creationId xmlns:p14="http://schemas.microsoft.com/office/powerpoint/2010/main" val="3807488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6F70686-7ADF-4BB1-A4CF-D47962031EA6}" type="datetimeFigureOut">
              <a:rPr lang="zh-TW" altLang="en-US" smtClean="0"/>
              <a:t>10/18/2015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3068591-0737-44D6-8C49-6A9BDE05D26E}" type="slidenum">
              <a:rPr lang="zh-TW" altLang="en-US" smtClean="0"/>
              <a:t>‹#›</a:t>
            </a:fld>
            <a:endParaRPr lang="zh-TW" altLang="en-US"/>
          </a:p>
        </p:txBody>
      </p:sp>
    </p:spTree>
    <p:extLst>
      <p:ext uri="{BB962C8B-B14F-4D97-AF65-F5344CB8AC3E}">
        <p14:creationId xmlns:p14="http://schemas.microsoft.com/office/powerpoint/2010/main" val="2549205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6F70686-7ADF-4BB1-A4CF-D47962031EA6}" type="datetimeFigureOut">
              <a:rPr lang="zh-TW" altLang="en-US" smtClean="0"/>
              <a:t>10/18/2015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068591-0737-44D6-8C49-6A9BDE05D26E}" type="slidenum">
              <a:rPr lang="zh-TW" altLang="en-US" smtClean="0"/>
              <a:t>‹#›</a:t>
            </a:fld>
            <a:endParaRPr lang="zh-TW" altLang="en-US"/>
          </a:p>
        </p:txBody>
      </p:sp>
    </p:spTree>
    <p:extLst>
      <p:ext uri="{BB962C8B-B14F-4D97-AF65-F5344CB8AC3E}">
        <p14:creationId xmlns:p14="http://schemas.microsoft.com/office/powerpoint/2010/main" val="1922253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5944439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6F70686-7ADF-4BB1-A4CF-D47962031EA6}" type="datetimeFigureOut">
              <a:rPr lang="zh-TW" altLang="en-US" smtClean="0"/>
              <a:t>10/18/2015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068591-0737-44D6-8C49-6A9BDE05D26E}" type="slidenum">
              <a:rPr lang="zh-TW" altLang="en-US" smtClean="0"/>
              <a:t>‹#›</a:t>
            </a:fld>
            <a:endParaRPr lang="zh-TW" altLang="en-US"/>
          </a:p>
        </p:txBody>
      </p:sp>
    </p:spTree>
    <p:extLst>
      <p:ext uri="{BB962C8B-B14F-4D97-AF65-F5344CB8AC3E}">
        <p14:creationId xmlns:p14="http://schemas.microsoft.com/office/powerpoint/2010/main" val="1607269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6F70686-7ADF-4BB1-A4CF-D47962031EA6}" type="datetimeFigureOut">
              <a:rPr lang="zh-TW" altLang="en-US" smtClean="0"/>
              <a:t>10/18/2015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068591-0737-44D6-8C49-6A9BDE05D26E}" type="slidenum">
              <a:rPr lang="zh-TW" altLang="en-US" smtClean="0"/>
              <a:t>‹#›</a:t>
            </a:fld>
            <a:endParaRPr lang="zh-TW" altLang="en-US"/>
          </a:p>
        </p:txBody>
      </p:sp>
    </p:spTree>
    <p:extLst>
      <p:ext uri="{BB962C8B-B14F-4D97-AF65-F5344CB8AC3E}">
        <p14:creationId xmlns:p14="http://schemas.microsoft.com/office/powerpoint/2010/main" val="3023160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6F70686-7ADF-4BB1-A4CF-D47962031EA6}" type="datetimeFigureOut">
              <a:rPr lang="zh-TW" altLang="en-US" smtClean="0"/>
              <a:t>10/18/2015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068591-0737-44D6-8C49-6A9BDE05D26E}" type="slidenum">
              <a:rPr lang="zh-TW" altLang="en-US" smtClean="0"/>
              <a:t>‹#›</a:t>
            </a:fld>
            <a:endParaRPr lang="zh-TW" altLang="en-US"/>
          </a:p>
        </p:txBody>
      </p:sp>
    </p:spTree>
    <p:extLst>
      <p:ext uri="{BB962C8B-B14F-4D97-AF65-F5344CB8AC3E}">
        <p14:creationId xmlns:p14="http://schemas.microsoft.com/office/powerpoint/2010/main" val="1601265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2106007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3400" y="1905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724400" y="1905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272023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406465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256854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039467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201539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lIns="92075" tIns="46038" rIns="92075" bIns="46038"/>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2905186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ChangeArrowheads="1"/>
          </p:cNvSpPr>
          <p:nvPr userDrawn="1"/>
        </p:nvSpPr>
        <p:spPr bwMode="auto">
          <a:xfrm>
            <a:off x="7772400" y="6376988"/>
            <a:ext cx="9588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kumimoji="1" sz="3200" b="1">
                <a:solidFill>
                  <a:schemeClr val="tx1"/>
                </a:solidFill>
                <a:latin typeface="Times New Roman" pitchFamily="18" charset="0"/>
                <a:ea typeface="MS PGothic" pitchFamily="34" charset="-128"/>
              </a:defRPr>
            </a:lvl1pPr>
            <a:lvl2pPr marL="742950" indent="-285750">
              <a:defRPr kumimoji="1" sz="3200" b="1">
                <a:solidFill>
                  <a:schemeClr val="tx1"/>
                </a:solidFill>
                <a:latin typeface="Times New Roman" pitchFamily="18" charset="0"/>
                <a:ea typeface="MS PGothic" pitchFamily="34" charset="-128"/>
              </a:defRPr>
            </a:lvl2pPr>
            <a:lvl3pPr marL="1143000" indent="-228600">
              <a:defRPr kumimoji="1" sz="3200" b="1">
                <a:solidFill>
                  <a:schemeClr val="tx1"/>
                </a:solidFill>
                <a:latin typeface="Times New Roman" pitchFamily="18" charset="0"/>
                <a:ea typeface="MS PGothic" pitchFamily="34" charset="-128"/>
              </a:defRPr>
            </a:lvl3pPr>
            <a:lvl4pPr marL="1600200" indent="-228600">
              <a:defRPr kumimoji="1" sz="3200" b="1">
                <a:solidFill>
                  <a:schemeClr val="tx1"/>
                </a:solidFill>
                <a:latin typeface="Times New Roman" pitchFamily="18" charset="0"/>
                <a:ea typeface="MS PGothic" pitchFamily="34" charset="-128"/>
              </a:defRPr>
            </a:lvl4pPr>
            <a:lvl5pPr marL="2057400" indent="-228600">
              <a:defRPr kumimoji="1" sz="32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32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32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32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3200" b="1">
                <a:solidFill>
                  <a:schemeClr val="tx1"/>
                </a:solidFill>
                <a:latin typeface="Times New Roman" pitchFamily="18" charset="0"/>
                <a:ea typeface="MS PGothic" pitchFamily="34" charset="-128"/>
              </a:defRPr>
            </a:lvl9pPr>
          </a:lstStyle>
          <a:p>
            <a:pPr algn="ctr">
              <a:defRPr/>
            </a:pPr>
            <a:r>
              <a:rPr kumimoji="0" lang="de-DE" altLang="zh-TW" sz="1000" b="0" dirty="0" smtClean="0">
                <a:solidFill>
                  <a:srgbClr val="000000"/>
                </a:solidFill>
                <a:latin typeface="Arial" charset="0"/>
                <a:ea typeface="新細明體" pitchFamily="18" charset="-120"/>
              </a:rPr>
              <a:t>- </a:t>
            </a:r>
            <a:fld id="{7426407D-5B17-4DDC-813B-E7401C04B829}" type="slidenum">
              <a:rPr kumimoji="0" lang="de-DE" altLang="zh-TW" sz="1600" b="0" smtClean="0">
                <a:solidFill>
                  <a:srgbClr val="000000"/>
                </a:solidFill>
                <a:latin typeface="Arial" charset="0"/>
                <a:ea typeface="新細明體" pitchFamily="18" charset="-120"/>
              </a:rPr>
              <a:pPr algn="ctr">
                <a:defRPr/>
              </a:pPr>
              <a:t>‹#›</a:t>
            </a:fld>
            <a:r>
              <a:rPr kumimoji="0" lang="de-DE" altLang="zh-TW" sz="1000" b="0" dirty="0" smtClean="0">
                <a:solidFill>
                  <a:srgbClr val="000000"/>
                </a:solidFill>
                <a:latin typeface="Arial" charset="0"/>
                <a:ea typeface="新細明體" pitchFamily="18" charset="-120"/>
              </a:rPr>
              <a:t> -</a:t>
            </a:r>
            <a:endParaRPr kumimoji="0" lang="de-DE" altLang="zh-TW" sz="1000" b="0" dirty="0" smtClean="0">
              <a:latin typeface="Arial" charset="0"/>
              <a:ea typeface="新細明體" pitchFamily="18" charset="-120"/>
            </a:endParaRPr>
          </a:p>
        </p:txBody>
      </p:sp>
      <p:sp>
        <p:nvSpPr>
          <p:cNvPr id="1027" name="Rectangle 5"/>
          <p:cNvSpPr>
            <a:spLocks noChangeArrowheads="1"/>
          </p:cNvSpPr>
          <p:nvPr userDrawn="1"/>
        </p:nvSpPr>
        <p:spPr bwMode="auto">
          <a:xfrm>
            <a:off x="0" y="0"/>
            <a:ext cx="9140825" cy="685800"/>
          </a:xfrm>
          <a:prstGeom prst="rect">
            <a:avLst/>
          </a:prstGeom>
          <a:solidFill>
            <a:srgbClr val="33CC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kumimoji="1" sz="3200" b="1">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kumimoji="1" sz="3200" b="1">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kumimoji="1" sz="3200" b="1">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kumimoji="1" sz="3200" b="1">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kumimoji="1" sz="3200" b="1">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kumimoji="1" sz="3200" b="1">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kumimoji="1" sz="3200" b="1">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kumimoji="1" sz="3200" b="1">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kumimoji="1" sz="3200" b="1">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US" altLang="zh-TW" sz="1800" b="0" smtClean="0">
              <a:latin typeface="Arial" panose="020B0604020202020204" pitchFamily="34" charset="0"/>
              <a:ea typeface="新細明體" panose="02020500000000000000" pitchFamily="18" charset="-120"/>
            </a:endParaRPr>
          </a:p>
        </p:txBody>
      </p:sp>
      <p:sp>
        <p:nvSpPr>
          <p:cNvPr id="1028" name="Line 6"/>
          <p:cNvSpPr>
            <a:spLocks noChangeShapeType="1"/>
          </p:cNvSpPr>
          <p:nvPr userDrawn="1"/>
        </p:nvSpPr>
        <p:spPr bwMode="auto">
          <a:xfrm>
            <a:off x="0" y="6376988"/>
            <a:ext cx="9144000" cy="0"/>
          </a:xfrm>
          <a:prstGeom prst="line">
            <a:avLst/>
          </a:prstGeom>
          <a:noFill/>
          <a:ln w="6350">
            <a:solidFill>
              <a:srgbClr val="6E6E6E"/>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zh-TW" altLang="en-US"/>
          </a:p>
        </p:txBody>
      </p:sp>
      <p:sp>
        <p:nvSpPr>
          <p:cNvPr id="1029" name="Rectangle 3"/>
          <p:cNvSpPr>
            <a:spLocks noGrp="1" noChangeArrowheads="1"/>
          </p:cNvSpPr>
          <p:nvPr>
            <p:ph type="title"/>
          </p:nvPr>
        </p:nvSpPr>
        <p:spPr bwMode="auto">
          <a:xfrm>
            <a:off x="457200" y="0"/>
            <a:ext cx="82296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飛航服務總臺</a:t>
            </a:r>
            <a:r>
              <a:rPr lang="en-US" altLang="zh-TW" smtClean="0"/>
              <a:t>‧</a:t>
            </a:r>
            <a:r>
              <a:rPr lang="zh-TW" altLang="en-US" smtClean="0"/>
              <a:t>飛航業務室</a:t>
            </a:r>
            <a:endParaRPr lang="en-US" altLang="zh-TW" smtClean="0"/>
          </a:p>
        </p:txBody>
      </p:sp>
      <p:sp>
        <p:nvSpPr>
          <p:cNvPr id="1030" name="Rectangle 4"/>
          <p:cNvSpPr>
            <a:spLocks noGrp="1" noChangeArrowheads="1"/>
          </p:cNvSpPr>
          <p:nvPr>
            <p:ph type="body" idx="1"/>
          </p:nvPr>
        </p:nvSpPr>
        <p:spPr bwMode="auto">
          <a:xfrm>
            <a:off x="457200" y="838200"/>
            <a:ext cx="82296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endParaRPr lang="en-US" altLang="zh-TW" smtClean="0"/>
          </a:p>
          <a:p>
            <a:pPr lvl="1"/>
            <a:r>
              <a:rPr lang="zh-TW" altLang="en-US" smtClean="0"/>
              <a:t>第二層</a:t>
            </a:r>
            <a:endParaRPr lang="en-US" altLang="zh-TW" smtClean="0"/>
          </a:p>
          <a:p>
            <a:pPr lvl="2"/>
            <a:r>
              <a:rPr lang="zh-TW" altLang="en-US" smtClean="0"/>
              <a:t>第三層</a:t>
            </a:r>
            <a:endParaRPr lang="en-US" altLang="zh-TW" smtClean="0"/>
          </a:p>
          <a:p>
            <a:pPr lvl="3"/>
            <a:r>
              <a:rPr lang="zh-TW" altLang="en-US" smtClean="0"/>
              <a:t>第四層</a:t>
            </a:r>
            <a:endParaRPr lang="en-US" altLang="zh-TW" smtClean="0"/>
          </a:p>
          <a:p>
            <a:pPr lvl="3"/>
            <a:r>
              <a:rPr lang="zh-TW" altLang="en-US" smtClean="0"/>
              <a:t>第五層</a:t>
            </a:r>
            <a:endParaRPr lang="en-US" altLang="zh-TW" smtClean="0"/>
          </a:p>
        </p:txBody>
      </p:sp>
      <p:sp>
        <p:nvSpPr>
          <p:cNvPr id="112647" name="Rectangle 7"/>
          <p:cNvSpPr>
            <a:spLocks noGrp="1" noChangeArrowheads="1"/>
          </p:cNvSpPr>
          <p:nvPr>
            <p:ph type="dt" sz="half" idx="2"/>
          </p:nvPr>
        </p:nvSpPr>
        <p:spPr bwMode="auto">
          <a:xfrm>
            <a:off x="179388" y="6548438"/>
            <a:ext cx="18002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l" eaLnBrk="0" hangingPunct="0">
              <a:defRPr sz="1000" b="0">
                <a:latin typeface="Arial" pitchFamily="34" charset="0"/>
                <a:ea typeface="文鼎中黑" pitchFamily="49" charset="-120"/>
              </a:defRPr>
            </a:lvl1pPr>
          </a:lstStyle>
          <a:p>
            <a:pPr>
              <a:defRPr/>
            </a:pPr>
            <a:endParaRPr lang="en-US" altLang="zh-TW"/>
          </a:p>
        </p:txBody>
      </p:sp>
      <p:pic>
        <p:nvPicPr>
          <p:cNvPr id="10" name="Picture 8" descr="民航局logo-new"/>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394700" y="12700"/>
            <a:ext cx="749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194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762000" rtl="0" eaLnBrk="0" fontAlgn="base" hangingPunct="0">
        <a:spcBef>
          <a:spcPct val="0"/>
        </a:spcBef>
        <a:spcAft>
          <a:spcPct val="0"/>
        </a:spcAft>
        <a:defRPr kumimoji="1" sz="4400">
          <a:solidFill>
            <a:srgbClr val="000066"/>
          </a:solidFill>
          <a:latin typeface="+mj-lt"/>
          <a:ea typeface="MS PGothic" pitchFamily="34" charset="-128"/>
          <a:cs typeface="+mj-cs"/>
        </a:defRPr>
      </a:lvl1pPr>
      <a:lvl2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2pPr>
      <a:lvl3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3pPr>
      <a:lvl4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4pPr>
      <a:lvl5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5pPr>
      <a:lvl6pPr marL="457200" algn="ctr" defTabSz="762000" rtl="0" fontAlgn="base">
        <a:spcBef>
          <a:spcPct val="0"/>
        </a:spcBef>
        <a:spcAft>
          <a:spcPct val="0"/>
        </a:spcAft>
        <a:defRPr kumimoji="1" sz="4400">
          <a:solidFill>
            <a:srgbClr val="000066"/>
          </a:solidFill>
          <a:latin typeface="Arial" charset="0"/>
          <a:ea typeface="MS PGothic" pitchFamily="34" charset="-128"/>
        </a:defRPr>
      </a:lvl6pPr>
      <a:lvl7pPr marL="914400" algn="ctr" defTabSz="762000" rtl="0" fontAlgn="base">
        <a:spcBef>
          <a:spcPct val="0"/>
        </a:spcBef>
        <a:spcAft>
          <a:spcPct val="0"/>
        </a:spcAft>
        <a:defRPr kumimoji="1" sz="4400">
          <a:solidFill>
            <a:srgbClr val="000066"/>
          </a:solidFill>
          <a:latin typeface="Arial" charset="0"/>
          <a:ea typeface="MS PGothic" pitchFamily="34" charset="-128"/>
        </a:defRPr>
      </a:lvl7pPr>
      <a:lvl8pPr marL="1371600" algn="ctr" defTabSz="762000" rtl="0" fontAlgn="base">
        <a:spcBef>
          <a:spcPct val="0"/>
        </a:spcBef>
        <a:spcAft>
          <a:spcPct val="0"/>
        </a:spcAft>
        <a:defRPr kumimoji="1" sz="4400">
          <a:solidFill>
            <a:srgbClr val="000066"/>
          </a:solidFill>
          <a:latin typeface="Arial" charset="0"/>
          <a:ea typeface="MS PGothic" pitchFamily="34" charset="-128"/>
        </a:defRPr>
      </a:lvl8pPr>
      <a:lvl9pPr marL="1828800" algn="ctr" defTabSz="762000" rtl="0" fontAlgn="base">
        <a:spcBef>
          <a:spcPct val="0"/>
        </a:spcBef>
        <a:spcAft>
          <a:spcPct val="0"/>
        </a:spcAft>
        <a:defRPr kumimoji="1" sz="4400">
          <a:solidFill>
            <a:srgbClr val="000066"/>
          </a:solidFill>
          <a:latin typeface="Arial" charset="0"/>
          <a:ea typeface="MS PGothic" pitchFamily="34" charset="-128"/>
        </a:defRPr>
      </a:lvl9pPr>
    </p:titleStyle>
    <p:bodyStyle>
      <a:lvl1pPr marL="342900" indent="-342900" algn="l" defTabSz="762000" rtl="0" eaLnBrk="0" fontAlgn="base" hangingPunct="0">
        <a:spcBef>
          <a:spcPct val="20000"/>
        </a:spcBef>
        <a:spcAft>
          <a:spcPct val="0"/>
        </a:spcAft>
        <a:buChar char="•"/>
        <a:defRPr kumimoji="1" sz="2800">
          <a:solidFill>
            <a:schemeClr val="tx1"/>
          </a:solidFill>
          <a:latin typeface="+mn-lt"/>
          <a:ea typeface="MS PGothic" pitchFamily="34" charset="-128"/>
          <a:cs typeface="+mn-cs"/>
        </a:defRPr>
      </a:lvl1pPr>
      <a:lvl2pPr marL="742950" indent="-285750" algn="l" defTabSz="762000" rtl="0" eaLnBrk="0" fontAlgn="base" hangingPunct="0">
        <a:spcBef>
          <a:spcPct val="20000"/>
        </a:spcBef>
        <a:spcAft>
          <a:spcPct val="0"/>
        </a:spcAft>
        <a:buFont typeface="Wingdings" pitchFamily="2" charset="2"/>
        <a:buChar char="Ø"/>
        <a:defRPr kumimoji="1" sz="2400">
          <a:solidFill>
            <a:schemeClr val="tx1"/>
          </a:solidFill>
          <a:latin typeface="+mn-lt"/>
          <a:ea typeface="MS PGothic" pitchFamily="34" charset="-128"/>
        </a:defRPr>
      </a:lvl2pPr>
      <a:lvl3pPr marL="1143000" indent="-228600" algn="l" defTabSz="762000" rtl="0" eaLnBrk="0" fontAlgn="base" hangingPunct="0">
        <a:spcBef>
          <a:spcPct val="20000"/>
        </a:spcBef>
        <a:spcAft>
          <a:spcPct val="0"/>
        </a:spcAft>
        <a:buFont typeface="Wingdings" pitchFamily="2" charset="2"/>
        <a:buChar char="Ø"/>
        <a:defRPr kumimoji="1" sz="2000">
          <a:solidFill>
            <a:schemeClr val="tx1"/>
          </a:solidFill>
          <a:latin typeface="+mn-lt"/>
          <a:ea typeface="MS PGothic" pitchFamily="34" charset="-128"/>
        </a:defRPr>
      </a:lvl3pPr>
      <a:lvl4pPr marL="1600200" indent="-228600" algn="l" defTabSz="762000" rtl="0" eaLnBrk="0" fontAlgn="base" hangingPunct="0">
        <a:spcBef>
          <a:spcPct val="20000"/>
        </a:spcBef>
        <a:spcAft>
          <a:spcPct val="0"/>
        </a:spcAft>
        <a:buChar char="–"/>
        <a:defRPr kumimoji="1" sz="2000">
          <a:solidFill>
            <a:schemeClr val="tx1"/>
          </a:solidFill>
          <a:latin typeface="+mn-lt"/>
          <a:ea typeface="MS PGothic" pitchFamily="34" charset="-128"/>
        </a:defRPr>
      </a:lvl4pPr>
      <a:lvl5pPr marL="2057400" indent="-228600" algn="l" defTabSz="762000" rtl="0" eaLnBrk="0" fontAlgn="base" hangingPunct="0">
        <a:spcBef>
          <a:spcPct val="20000"/>
        </a:spcBef>
        <a:spcAft>
          <a:spcPct val="0"/>
        </a:spcAft>
        <a:buFont typeface="Arial" charset="0"/>
        <a:buChar char="–"/>
        <a:defRPr kumimoji="1" sz="2000">
          <a:solidFill>
            <a:schemeClr val="tx1"/>
          </a:solidFill>
          <a:latin typeface="+mn-lt"/>
          <a:ea typeface="MS PGothic" pitchFamily="34" charset="-128"/>
        </a:defRPr>
      </a:lvl5pPr>
      <a:lvl6pPr marL="2514600" indent="-228600" algn="l" defTabSz="762000" rtl="0" fontAlgn="base">
        <a:spcBef>
          <a:spcPct val="20000"/>
        </a:spcBef>
        <a:spcAft>
          <a:spcPct val="0"/>
        </a:spcAft>
        <a:buFont typeface="Arial" charset="0"/>
        <a:buChar char="–"/>
        <a:defRPr kumimoji="1" sz="2000">
          <a:solidFill>
            <a:schemeClr val="tx1"/>
          </a:solidFill>
          <a:latin typeface="+mn-lt"/>
          <a:ea typeface="+mn-ea"/>
        </a:defRPr>
      </a:lvl6pPr>
      <a:lvl7pPr marL="2971800" indent="-228600" algn="l" defTabSz="762000" rtl="0" fontAlgn="base">
        <a:spcBef>
          <a:spcPct val="20000"/>
        </a:spcBef>
        <a:spcAft>
          <a:spcPct val="0"/>
        </a:spcAft>
        <a:buFont typeface="Arial" charset="0"/>
        <a:buChar char="–"/>
        <a:defRPr kumimoji="1" sz="2000">
          <a:solidFill>
            <a:schemeClr val="tx1"/>
          </a:solidFill>
          <a:latin typeface="+mn-lt"/>
          <a:ea typeface="+mn-ea"/>
        </a:defRPr>
      </a:lvl7pPr>
      <a:lvl8pPr marL="3429000" indent="-228600" algn="l" defTabSz="762000" rtl="0" fontAlgn="base">
        <a:spcBef>
          <a:spcPct val="20000"/>
        </a:spcBef>
        <a:spcAft>
          <a:spcPct val="0"/>
        </a:spcAft>
        <a:buFont typeface="Arial" charset="0"/>
        <a:buChar char="–"/>
        <a:defRPr kumimoji="1" sz="2000">
          <a:solidFill>
            <a:schemeClr val="tx1"/>
          </a:solidFill>
          <a:latin typeface="+mn-lt"/>
          <a:ea typeface="+mn-ea"/>
        </a:defRPr>
      </a:lvl8pPr>
      <a:lvl9pPr marL="3886200" indent="-228600" algn="l" defTabSz="762000" rtl="0" fontAlgn="base">
        <a:spcBef>
          <a:spcPct val="20000"/>
        </a:spcBef>
        <a:spcAft>
          <a:spcPct val="0"/>
        </a:spcAft>
        <a:buFont typeface="Arial" charset="0"/>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F70686-7ADF-4BB1-A4CF-D47962031EA6}" type="datetimeFigureOut">
              <a:rPr lang="zh-TW" altLang="en-US" smtClean="0"/>
              <a:t>10/18/2015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68591-0737-44D6-8C49-6A9BDE05D26E}" type="slidenum">
              <a:rPr lang="zh-TW" altLang="en-US" smtClean="0"/>
              <a:t>‹#›</a:t>
            </a:fld>
            <a:endParaRPr lang="zh-TW" altLang="en-US"/>
          </a:p>
        </p:txBody>
      </p:sp>
    </p:spTree>
    <p:extLst>
      <p:ext uri="{BB962C8B-B14F-4D97-AF65-F5344CB8AC3E}">
        <p14:creationId xmlns:p14="http://schemas.microsoft.com/office/powerpoint/2010/main" val="34089763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7" Type="http://schemas.microsoft.com/office/2007/relationships/hdphoto" Target="../media/hdphoto1.wdp"/><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1.xml"/><Relationship Id="rId11" Type="http://schemas.openxmlformats.org/officeDocument/2006/relationships/image" Target="../media/image11.emf"/><Relationship Id="rId5" Type="http://schemas.openxmlformats.org/officeDocument/2006/relationships/diagramLayout" Target="../diagrams/layout1.xml"/><Relationship Id="rId10" Type="http://schemas.openxmlformats.org/officeDocument/2006/relationships/oleObject" Target="../embeddings/Microsoft_Excel_97-2003____1.xls"/><Relationship Id="rId4" Type="http://schemas.openxmlformats.org/officeDocument/2006/relationships/diagramData" Target="../diagrams/data1.xml"/><Relationship Id="rId9"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hemeOverride" Target="../theme/themeOverride1.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png"/><Relationship Id="rId18" Type="http://schemas.openxmlformats.org/officeDocument/2006/relationships/image" Target="../media/image27.emf"/><Relationship Id="rId26" Type="http://schemas.openxmlformats.org/officeDocument/2006/relationships/image" Target="../media/image35.emf"/><Relationship Id="rId3" Type="http://schemas.openxmlformats.org/officeDocument/2006/relationships/image" Target="../media/image12.emf"/><Relationship Id="rId21" Type="http://schemas.openxmlformats.org/officeDocument/2006/relationships/image" Target="../media/image30.emf"/><Relationship Id="rId7" Type="http://schemas.openxmlformats.org/officeDocument/2006/relationships/image" Target="../media/image16.png"/><Relationship Id="rId12" Type="http://schemas.openxmlformats.org/officeDocument/2006/relationships/image" Target="../media/image21.emf"/><Relationship Id="rId17" Type="http://schemas.openxmlformats.org/officeDocument/2006/relationships/image" Target="../media/image26.emf"/><Relationship Id="rId25" Type="http://schemas.openxmlformats.org/officeDocument/2006/relationships/image" Target="../media/image34.emf"/><Relationship Id="rId2" Type="http://schemas.openxmlformats.org/officeDocument/2006/relationships/notesSlide" Target="../notesSlides/notesSlide7.xml"/><Relationship Id="rId16" Type="http://schemas.openxmlformats.org/officeDocument/2006/relationships/image" Target="../media/image25.emf"/><Relationship Id="rId20" Type="http://schemas.openxmlformats.org/officeDocument/2006/relationships/image" Target="../media/image29.emf"/><Relationship Id="rId29" Type="http://schemas.openxmlformats.org/officeDocument/2006/relationships/image" Target="../media/image38.emf"/><Relationship Id="rId1" Type="http://schemas.openxmlformats.org/officeDocument/2006/relationships/slideLayout" Target="../slideLayouts/slideLayout2.xml"/><Relationship Id="rId6" Type="http://schemas.openxmlformats.org/officeDocument/2006/relationships/image" Target="../media/image15.emf"/><Relationship Id="rId11" Type="http://schemas.openxmlformats.org/officeDocument/2006/relationships/image" Target="../media/image20.emf"/><Relationship Id="rId24" Type="http://schemas.openxmlformats.org/officeDocument/2006/relationships/image" Target="../media/image33.emf"/><Relationship Id="rId5" Type="http://schemas.openxmlformats.org/officeDocument/2006/relationships/image" Target="../media/image14.emf"/><Relationship Id="rId15" Type="http://schemas.openxmlformats.org/officeDocument/2006/relationships/image" Target="../media/image24.emf"/><Relationship Id="rId23" Type="http://schemas.openxmlformats.org/officeDocument/2006/relationships/image" Target="../media/image32.emf"/><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emf"/><Relationship Id="rId4" Type="http://schemas.openxmlformats.org/officeDocument/2006/relationships/image" Target="../media/image13.emf"/><Relationship Id="rId9" Type="http://schemas.openxmlformats.org/officeDocument/2006/relationships/image" Target="../media/image18.emf"/><Relationship Id="rId14" Type="http://schemas.openxmlformats.org/officeDocument/2006/relationships/image" Target="../media/image23.emf"/><Relationship Id="rId22" Type="http://schemas.openxmlformats.org/officeDocument/2006/relationships/image" Target="../media/image31.emf"/><Relationship Id="rId27" Type="http://schemas.openxmlformats.org/officeDocument/2006/relationships/image" Target="../media/image36.emf"/><Relationship Id="rId30" Type="http://schemas.openxmlformats.org/officeDocument/2006/relationships/image" Target="../media/image39.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ChangeArrowheads="1"/>
          </p:cNvSpPr>
          <p:nvPr/>
        </p:nvSpPr>
        <p:spPr bwMode="gray">
          <a:xfrm>
            <a:off x="0" y="762000"/>
            <a:ext cx="9144000" cy="5105400"/>
          </a:xfrm>
          <a:prstGeom prst="rect">
            <a:avLst/>
          </a:prstGeom>
          <a:solidFill>
            <a:srgbClr val="6399AB"/>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45720" tIns="44450" rIns="45720" bIns="44450" anchor="ctr" anchorCtr="1"/>
          <a:lstStyle>
            <a:lvl1pPr>
              <a:spcBef>
                <a:spcPct val="20000"/>
              </a:spcBef>
              <a:buChar char="•"/>
              <a:defRPr kumimoji="1" sz="2800">
                <a:solidFill>
                  <a:schemeClr val="tx1"/>
                </a:solidFill>
                <a:latin typeface="Arial" charset="0"/>
                <a:ea typeface="MS PGothic" pitchFamily="34" charset="-128"/>
              </a:defRPr>
            </a:lvl1pPr>
            <a:lvl2pPr marL="742950" indent="-285750">
              <a:spcBef>
                <a:spcPct val="20000"/>
              </a:spcBef>
              <a:buFont typeface="Wingdings" pitchFamily="2" charset="2"/>
              <a:buChar char="Ø"/>
              <a:defRPr kumimoji="1" sz="2400">
                <a:solidFill>
                  <a:schemeClr val="tx1"/>
                </a:solidFill>
                <a:latin typeface="Arial" charset="0"/>
                <a:ea typeface="MS PGothic" pitchFamily="34" charset="-128"/>
              </a:defRPr>
            </a:lvl2pPr>
            <a:lvl3pPr marL="1143000" indent="-228600">
              <a:spcBef>
                <a:spcPct val="20000"/>
              </a:spcBef>
              <a:buFont typeface="Wingdings" pitchFamily="2" charset="2"/>
              <a:buChar char="Ø"/>
              <a:defRPr kumimoji="1" sz="2000">
                <a:solidFill>
                  <a:schemeClr val="tx1"/>
                </a:solidFill>
                <a:latin typeface="Arial" charset="0"/>
                <a:ea typeface="MS PGothic" pitchFamily="34" charset="-128"/>
              </a:defRPr>
            </a:lvl3pPr>
            <a:lvl4pPr marL="1600200" indent="-228600">
              <a:spcBef>
                <a:spcPct val="20000"/>
              </a:spcBef>
              <a:buChar char="–"/>
              <a:defRPr kumimoji="1" sz="2000">
                <a:solidFill>
                  <a:schemeClr val="tx1"/>
                </a:solidFill>
                <a:latin typeface="Arial" charset="0"/>
                <a:ea typeface="MS PGothic" pitchFamily="34" charset="-128"/>
              </a:defRPr>
            </a:lvl4pPr>
            <a:lvl5pPr marL="2057400" indent="-228600">
              <a:spcBef>
                <a:spcPct val="20000"/>
              </a:spcBef>
              <a:buFont typeface="Arial" charset="0"/>
              <a:buChar char="–"/>
              <a:defRPr kumimoji="1" sz="2000">
                <a:solidFill>
                  <a:schemeClr val="tx1"/>
                </a:solidFill>
                <a:latin typeface="Arial" charset="0"/>
                <a:ea typeface="MS PGothic" pitchFamily="34"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9pPr>
          </a:lstStyle>
          <a:p>
            <a:pPr eaLnBrk="1" hangingPunct="1">
              <a:spcBef>
                <a:spcPct val="0"/>
              </a:spcBef>
              <a:buFontTx/>
              <a:buNone/>
            </a:pPr>
            <a:endParaRPr lang="en-US" altLang="zh-TW" sz="1800" b="0">
              <a:ea typeface="新細明體" charset="-120"/>
            </a:endParaRPr>
          </a:p>
        </p:txBody>
      </p:sp>
      <p:sp>
        <p:nvSpPr>
          <p:cNvPr id="2051" name="Rectangle 2"/>
          <p:cNvSpPr>
            <a:spLocks noGrp="1" noChangeArrowheads="1"/>
          </p:cNvSpPr>
          <p:nvPr>
            <p:ph type="ctrTitle"/>
          </p:nvPr>
        </p:nvSpPr>
        <p:spPr>
          <a:xfrm>
            <a:off x="800100" y="1651000"/>
            <a:ext cx="7543800" cy="990600"/>
          </a:xfrm>
        </p:spPr>
        <p:txBody>
          <a:bodyPr lIns="92075" tIns="46038" rIns="92075" bIns="46038"/>
          <a:lstStyle/>
          <a:p>
            <a:pPr eaLnBrk="1" hangingPunct="1"/>
            <a:r>
              <a:rPr lang="zh-TW" altLang="en-US" sz="4800" b="1" dirty="0" smtClean="0">
                <a:solidFill>
                  <a:schemeClr val="tx1"/>
                </a:solidFill>
                <a:latin typeface="標楷體" pitchFamily="65" charset="-120"/>
                <a:ea typeface="標楷體" pitchFamily="65" charset="-120"/>
              </a:rPr>
              <a:t>臺北飛航情報區航空氣象業務之現況與發展</a:t>
            </a:r>
            <a:endParaRPr lang="ja-JP" altLang="en-US" sz="4800" b="1" dirty="0" smtClean="0">
              <a:solidFill>
                <a:schemeClr val="tx1"/>
              </a:solidFill>
              <a:latin typeface="標楷體" pitchFamily="65" charset="-120"/>
              <a:ea typeface="標楷體" pitchFamily="65" charset="-120"/>
            </a:endParaRPr>
          </a:p>
        </p:txBody>
      </p:sp>
      <p:sp>
        <p:nvSpPr>
          <p:cNvPr id="2052" name="Line 6"/>
          <p:cNvSpPr>
            <a:spLocks noChangeShapeType="1"/>
          </p:cNvSpPr>
          <p:nvPr/>
        </p:nvSpPr>
        <p:spPr bwMode="auto">
          <a:xfrm>
            <a:off x="0" y="6376988"/>
            <a:ext cx="9144000" cy="0"/>
          </a:xfrm>
          <a:prstGeom prst="line">
            <a:avLst/>
          </a:prstGeom>
          <a:noFill/>
          <a:ln w="6350">
            <a:solidFill>
              <a:srgbClr val="6E6E6E"/>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zh-TW" altLang="en-US"/>
          </a:p>
        </p:txBody>
      </p:sp>
      <p:sp>
        <p:nvSpPr>
          <p:cNvPr id="2056" name="Rectangle 3"/>
          <p:cNvSpPr>
            <a:spLocks noChangeArrowheads="1"/>
          </p:cNvSpPr>
          <p:nvPr/>
        </p:nvSpPr>
        <p:spPr bwMode="auto">
          <a:xfrm>
            <a:off x="457200" y="0"/>
            <a:ext cx="82296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762000">
              <a:spcBef>
                <a:spcPct val="20000"/>
              </a:spcBef>
              <a:buChar char="•"/>
              <a:defRPr kumimoji="1" sz="2800">
                <a:solidFill>
                  <a:schemeClr val="tx1"/>
                </a:solidFill>
                <a:latin typeface="Arial" charset="0"/>
                <a:ea typeface="MS PGothic" pitchFamily="34" charset="-128"/>
              </a:defRPr>
            </a:lvl1pPr>
            <a:lvl2pPr marL="742950" indent="-285750" defTabSz="762000">
              <a:spcBef>
                <a:spcPct val="20000"/>
              </a:spcBef>
              <a:buFont typeface="Wingdings" pitchFamily="2" charset="2"/>
              <a:buChar char="Ø"/>
              <a:defRPr kumimoji="1" sz="2400">
                <a:solidFill>
                  <a:schemeClr val="tx1"/>
                </a:solidFill>
                <a:latin typeface="Arial" charset="0"/>
                <a:ea typeface="MS PGothic" pitchFamily="34" charset="-128"/>
              </a:defRPr>
            </a:lvl2pPr>
            <a:lvl3pPr marL="1143000" indent="-228600" defTabSz="762000">
              <a:spcBef>
                <a:spcPct val="20000"/>
              </a:spcBef>
              <a:buFont typeface="Wingdings" pitchFamily="2" charset="2"/>
              <a:buChar char="Ø"/>
              <a:defRPr kumimoji="1" sz="2000">
                <a:solidFill>
                  <a:schemeClr val="tx1"/>
                </a:solidFill>
                <a:latin typeface="Arial" charset="0"/>
                <a:ea typeface="MS PGothic" pitchFamily="34" charset="-128"/>
              </a:defRPr>
            </a:lvl3pPr>
            <a:lvl4pPr marL="1600200" indent="-228600" defTabSz="762000">
              <a:spcBef>
                <a:spcPct val="20000"/>
              </a:spcBef>
              <a:buChar char="–"/>
              <a:defRPr kumimoji="1" sz="2000">
                <a:solidFill>
                  <a:schemeClr val="tx1"/>
                </a:solidFill>
                <a:latin typeface="Arial" charset="0"/>
                <a:ea typeface="MS PGothic" pitchFamily="34" charset="-128"/>
              </a:defRPr>
            </a:lvl4pPr>
            <a:lvl5pPr marL="2057400" indent="-228600" defTabSz="762000">
              <a:spcBef>
                <a:spcPct val="20000"/>
              </a:spcBef>
              <a:buFont typeface="Arial" charset="0"/>
              <a:buChar char="–"/>
              <a:defRPr kumimoji="1" sz="2000">
                <a:solidFill>
                  <a:schemeClr val="tx1"/>
                </a:solidFill>
                <a:latin typeface="Arial" charset="0"/>
                <a:ea typeface="MS PGothic" pitchFamily="34" charset="-128"/>
              </a:defRPr>
            </a:lvl5pPr>
            <a:lvl6pPr marL="2514600" indent="-228600" defTabSz="7620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6pPr>
            <a:lvl7pPr marL="2971800" indent="-228600" defTabSz="7620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7pPr>
            <a:lvl8pPr marL="3429000" indent="-228600" defTabSz="7620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8pPr>
            <a:lvl9pPr marL="3886200" indent="-228600" defTabSz="7620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9pPr>
          </a:lstStyle>
          <a:p>
            <a:pPr algn="ctr">
              <a:spcBef>
                <a:spcPct val="0"/>
              </a:spcBef>
              <a:buFontTx/>
              <a:buNone/>
            </a:pPr>
            <a:endParaRPr lang="en-US" altLang="zh-TW" sz="4400" b="0">
              <a:solidFill>
                <a:srgbClr val="000066"/>
              </a:solidFill>
            </a:endParaRPr>
          </a:p>
        </p:txBody>
      </p:sp>
      <p:sp>
        <p:nvSpPr>
          <p:cNvPr id="2057" name="矩形 1"/>
          <p:cNvSpPr>
            <a:spLocks noChangeArrowheads="1"/>
          </p:cNvSpPr>
          <p:nvPr/>
        </p:nvSpPr>
        <p:spPr bwMode="auto">
          <a:xfrm>
            <a:off x="1658938" y="3789363"/>
            <a:ext cx="5826125"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2800">
                <a:solidFill>
                  <a:schemeClr val="tx1"/>
                </a:solidFill>
                <a:latin typeface="Arial" charset="0"/>
                <a:ea typeface="MS PGothic" pitchFamily="34" charset="-128"/>
              </a:defRPr>
            </a:lvl1pPr>
            <a:lvl2pPr marL="742950" indent="-285750">
              <a:spcBef>
                <a:spcPct val="20000"/>
              </a:spcBef>
              <a:buFont typeface="Wingdings" pitchFamily="2" charset="2"/>
              <a:buChar char="Ø"/>
              <a:defRPr kumimoji="1" sz="2400">
                <a:solidFill>
                  <a:schemeClr val="tx1"/>
                </a:solidFill>
                <a:latin typeface="Arial" charset="0"/>
                <a:ea typeface="MS PGothic" pitchFamily="34" charset="-128"/>
              </a:defRPr>
            </a:lvl2pPr>
            <a:lvl3pPr marL="1143000" indent="-228600">
              <a:spcBef>
                <a:spcPct val="20000"/>
              </a:spcBef>
              <a:buFont typeface="Wingdings" pitchFamily="2" charset="2"/>
              <a:buChar char="Ø"/>
              <a:defRPr kumimoji="1" sz="2000">
                <a:solidFill>
                  <a:schemeClr val="tx1"/>
                </a:solidFill>
                <a:latin typeface="Arial" charset="0"/>
                <a:ea typeface="MS PGothic" pitchFamily="34" charset="-128"/>
              </a:defRPr>
            </a:lvl3pPr>
            <a:lvl4pPr marL="1600200" indent="-228600">
              <a:spcBef>
                <a:spcPct val="20000"/>
              </a:spcBef>
              <a:buChar char="–"/>
              <a:defRPr kumimoji="1" sz="2000">
                <a:solidFill>
                  <a:schemeClr val="tx1"/>
                </a:solidFill>
                <a:latin typeface="Arial" charset="0"/>
                <a:ea typeface="MS PGothic" pitchFamily="34" charset="-128"/>
              </a:defRPr>
            </a:lvl4pPr>
            <a:lvl5pPr marL="2057400" indent="-228600">
              <a:spcBef>
                <a:spcPct val="20000"/>
              </a:spcBef>
              <a:buFont typeface="Arial" charset="0"/>
              <a:buChar char="–"/>
              <a:defRPr kumimoji="1" sz="2000">
                <a:solidFill>
                  <a:schemeClr val="tx1"/>
                </a:solidFill>
                <a:latin typeface="Arial" charset="0"/>
                <a:ea typeface="MS PGothic" pitchFamily="34"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9pPr>
          </a:lstStyle>
          <a:p>
            <a:pPr algn="ctr" eaLnBrk="1" hangingPunct="1">
              <a:buFontTx/>
              <a:buNone/>
            </a:pPr>
            <a:r>
              <a:rPr lang="zh-TW" altLang="en-US" sz="2400" dirty="0">
                <a:solidFill>
                  <a:srgbClr val="000000"/>
                </a:solidFill>
                <a:latin typeface="標楷體" pitchFamily="65" charset="-120"/>
                <a:ea typeface="標楷體" pitchFamily="65" charset="-120"/>
              </a:rPr>
              <a:t>飛航服務總臺 </a:t>
            </a:r>
            <a:endParaRPr lang="en-US" altLang="zh-TW" sz="2400" dirty="0">
              <a:solidFill>
                <a:srgbClr val="000000"/>
              </a:solidFill>
              <a:latin typeface="標楷體" pitchFamily="65" charset="-120"/>
              <a:ea typeface="標楷體" pitchFamily="65" charset="-120"/>
            </a:endParaRPr>
          </a:p>
          <a:p>
            <a:pPr algn="ctr" eaLnBrk="1" hangingPunct="1">
              <a:buFontTx/>
              <a:buNone/>
            </a:pPr>
            <a:r>
              <a:rPr lang="zh-TW" altLang="en-US" sz="2400" dirty="0" smtClean="0">
                <a:solidFill>
                  <a:srgbClr val="000000"/>
                </a:solidFill>
                <a:latin typeface="標楷體" pitchFamily="65" charset="-120"/>
                <a:ea typeface="標楷體" pitchFamily="65" charset="-120"/>
              </a:rPr>
              <a:t>余曉鵬</a:t>
            </a:r>
            <a:endParaRPr lang="en-US" altLang="zh-TW" sz="2400" dirty="0">
              <a:solidFill>
                <a:srgbClr val="000000"/>
              </a:solidFill>
              <a:latin typeface="標楷體" pitchFamily="65" charset="-120"/>
              <a:ea typeface="標楷體" pitchFamily="65" charset="-120"/>
            </a:endParaRPr>
          </a:p>
          <a:p>
            <a:pPr algn="ctr" eaLnBrk="1" hangingPunct="1">
              <a:buFontTx/>
              <a:buNone/>
            </a:pPr>
            <a:r>
              <a:rPr lang="en-US" altLang="zh-TW" sz="2400" dirty="0" smtClean="0">
                <a:solidFill>
                  <a:srgbClr val="000000"/>
                </a:solidFill>
                <a:latin typeface="標楷體" pitchFamily="65" charset="-120"/>
                <a:ea typeface="標楷體" pitchFamily="65" charset="-120"/>
              </a:rPr>
              <a:t>2015.10.19</a:t>
            </a:r>
            <a:r>
              <a:rPr lang="zh-TW" altLang="en-US" sz="2400" dirty="0" smtClean="0">
                <a:solidFill>
                  <a:srgbClr val="000000"/>
                </a:solidFill>
                <a:latin typeface="標楷體" pitchFamily="65" charset="-120"/>
                <a:ea typeface="標楷體" pitchFamily="65" charset="-120"/>
              </a:rPr>
              <a:t>   </a:t>
            </a:r>
            <a:endParaRPr lang="zh-TW" altLang="en-US" sz="2400" dirty="0">
              <a:solidFill>
                <a:srgbClr val="000000"/>
              </a:solidFill>
              <a:latin typeface="標楷體" pitchFamily="65" charset="-120"/>
              <a:ea typeface="標楷體" pitchFamily="65" charset="-120"/>
            </a:endParaRPr>
          </a:p>
        </p:txBody>
      </p:sp>
    </p:spTree>
    <p:extLst>
      <p:ext uri="{BB962C8B-B14F-4D97-AF65-F5344CB8AC3E}">
        <p14:creationId xmlns:p14="http://schemas.microsoft.com/office/powerpoint/2010/main" val="32749681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群組 41"/>
          <p:cNvGrpSpPr/>
          <p:nvPr/>
        </p:nvGrpSpPr>
        <p:grpSpPr>
          <a:xfrm>
            <a:off x="657135" y="886075"/>
            <a:ext cx="8226038" cy="3224294"/>
            <a:chOff x="458981" y="1480024"/>
            <a:chExt cx="8226038" cy="3224294"/>
          </a:xfrm>
        </p:grpSpPr>
        <p:grpSp>
          <p:nvGrpSpPr>
            <p:cNvPr id="8" name="群組 7"/>
            <p:cNvGrpSpPr/>
            <p:nvPr/>
          </p:nvGrpSpPr>
          <p:grpSpPr>
            <a:xfrm>
              <a:off x="458981" y="1480024"/>
              <a:ext cx="8226038" cy="3224294"/>
              <a:chOff x="-32328" y="0"/>
              <a:chExt cx="9208245" cy="3668841"/>
            </a:xfrm>
          </p:grpSpPr>
          <p:grpSp>
            <p:nvGrpSpPr>
              <p:cNvPr id="10" name="群組 9"/>
              <p:cNvGrpSpPr/>
              <p:nvPr/>
            </p:nvGrpSpPr>
            <p:grpSpPr>
              <a:xfrm flipH="1">
                <a:off x="-32328" y="0"/>
                <a:ext cx="4477328" cy="3668841"/>
                <a:chOff x="0" y="0"/>
                <a:chExt cx="4477328" cy="3668841"/>
              </a:xfrm>
            </p:grpSpPr>
            <p:cxnSp>
              <p:nvCxnSpPr>
                <p:cNvPr id="29" name="AutoShape 33"/>
                <p:cNvCxnSpPr>
                  <a:cxnSpLocks noChangeShapeType="1"/>
                </p:cNvCxnSpPr>
                <p:nvPr/>
              </p:nvCxnSpPr>
              <p:spPr bwMode="auto">
                <a:xfrm rot="10800000">
                  <a:off x="892175" y="1935163"/>
                  <a:ext cx="1524000" cy="1219200"/>
                </a:xfrm>
                <a:prstGeom prst="bentConnector3">
                  <a:avLst>
                    <a:gd name="adj1" fmla="val 50000"/>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17"/>
                <p:cNvCxnSpPr>
                  <a:cxnSpLocks noChangeShapeType="1"/>
                </p:cNvCxnSpPr>
                <p:nvPr/>
              </p:nvCxnSpPr>
              <p:spPr bwMode="auto">
                <a:xfrm rot="10800000" flipV="1">
                  <a:off x="0" y="182563"/>
                  <a:ext cx="2416175" cy="884237"/>
                </a:xfrm>
                <a:prstGeom prst="bentConnector3">
                  <a:avLst>
                    <a:gd name="adj1" fmla="val 50000"/>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18"/>
                <p:cNvCxnSpPr>
                  <a:cxnSpLocks noChangeShapeType="1"/>
                </p:cNvCxnSpPr>
                <p:nvPr/>
              </p:nvCxnSpPr>
              <p:spPr bwMode="auto">
                <a:xfrm rot="10800000">
                  <a:off x="1343025" y="1600200"/>
                  <a:ext cx="1225550" cy="182563"/>
                </a:xfrm>
                <a:prstGeom prst="bentConnector3">
                  <a:avLst>
                    <a:gd name="adj1" fmla="val 50000"/>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2" name="Group 21"/>
                <p:cNvGrpSpPr>
                  <a:grpSpLocks/>
                </p:cNvGrpSpPr>
                <p:nvPr/>
              </p:nvGrpSpPr>
              <p:grpSpPr bwMode="auto">
                <a:xfrm>
                  <a:off x="1713054" y="0"/>
                  <a:ext cx="2764274" cy="1025357"/>
                  <a:chOff x="2415676" y="0"/>
                  <a:chExt cx="1962" cy="638"/>
                </a:xfrm>
              </p:grpSpPr>
              <p:sp>
                <p:nvSpPr>
                  <p:cNvPr id="39" name="Freeform 22"/>
                  <p:cNvSpPr>
                    <a:spLocks/>
                  </p:cNvSpPr>
                  <p:nvPr/>
                </p:nvSpPr>
                <p:spPr bwMode="gray">
                  <a:xfrm>
                    <a:off x="2416283" y="448"/>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40" name="Rectangle 23"/>
                  <p:cNvSpPr>
                    <a:spLocks noChangeArrowheads="1"/>
                  </p:cNvSpPr>
                  <p:nvPr/>
                </p:nvSpPr>
                <p:spPr bwMode="gray">
                  <a:xfrm>
                    <a:off x="2415676" y="0"/>
                    <a:ext cx="1962" cy="566"/>
                  </a:xfrm>
                  <a:prstGeom prst="rect">
                    <a:avLst/>
                  </a:prstGeom>
                  <a:gradFill rotWithShape="1">
                    <a:gsLst>
                      <a:gs pos="0">
                        <a:srgbClr val="76CA2A"/>
                      </a:gs>
                      <a:gs pos="100000">
                        <a:srgbClr val="76CA2A">
                          <a:gamma/>
                          <a:shade val="78824"/>
                          <a:invGamma/>
                        </a:srgbClr>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fontAlgn="base">
                      <a:lnSpc>
                        <a:spcPts val="1600"/>
                      </a:lnSpc>
                      <a:defRPr/>
                    </a:pPr>
                    <a:r>
                      <a:rPr lang="zh-TW" altLang="en-US" sz="2400" b="1" kern="0" spc="200" dirty="0" smtClean="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衛星雷達</a:t>
                    </a:r>
                    <a:endParaRPr lang="zh-TW" altLang="en-US"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endParaRPr>
                  </a:p>
                </p:txBody>
              </p:sp>
            </p:grpSp>
            <p:grpSp>
              <p:nvGrpSpPr>
                <p:cNvPr id="33" name="Group 24"/>
                <p:cNvGrpSpPr>
                  <a:grpSpLocks/>
                </p:cNvGrpSpPr>
                <p:nvPr/>
              </p:nvGrpSpPr>
              <p:grpSpPr bwMode="auto">
                <a:xfrm>
                  <a:off x="2107399" y="1339723"/>
                  <a:ext cx="2357100" cy="932142"/>
                  <a:chOff x="2415956" y="1554031"/>
                  <a:chExt cx="1673" cy="580"/>
                </a:xfrm>
              </p:grpSpPr>
              <p:sp>
                <p:nvSpPr>
                  <p:cNvPr id="37" name="Freeform 25"/>
                  <p:cNvSpPr>
                    <a:spLocks/>
                  </p:cNvSpPr>
                  <p:nvPr/>
                </p:nvSpPr>
                <p:spPr bwMode="gray">
                  <a:xfrm>
                    <a:off x="2416260" y="1554421"/>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38" name="Rectangle 26"/>
                  <p:cNvSpPr>
                    <a:spLocks noChangeArrowheads="1"/>
                  </p:cNvSpPr>
                  <p:nvPr/>
                </p:nvSpPr>
                <p:spPr bwMode="gray">
                  <a:xfrm>
                    <a:off x="2415956" y="1554031"/>
                    <a:ext cx="1673" cy="550"/>
                  </a:xfrm>
                  <a:prstGeom prst="rect">
                    <a:avLst/>
                  </a:prstGeom>
                  <a:gradFill rotWithShape="1">
                    <a:gsLst>
                      <a:gs pos="0">
                        <a:srgbClr val="1A50B2"/>
                      </a:gs>
                      <a:gs pos="100000">
                        <a:srgbClr val="1A50B2">
                          <a:gamma/>
                          <a:shade val="78824"/>
                          <a:invGamma/>
                        </a:srgbClr>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R="0" lvl="0" indent="0" algn="ctr" fontAlgn="base">
                      <a:lnSpc>
                        <a:spcPts val="1600"/>
                      </a:lnSpc>
                      <a:spcBef>
                        <a:spcPts val="0"/>
                      </a:spcBef>
                      <a:spcAft>
                        <a:spcPts val="0"/>
                      </a:spcAft>
                      <a:buClrTx/>
                      <a:buSzTx/>
                      <a:buFontTx/>
                      <a:buNone/>
                      <a:tabLst/>
                      <a:defRPr/>
                    </a:pPr>
                    <a:r>
                      <a:rPr lang="zh-TW" altLang="en-US"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機場觀測資料</a:t>
                    </a:r>
                  </a:p>
                </p:txBody>
              </p:sp>
            </p:grpSp>
            <p:grpSp>
              <p:nvGrpSpPr>
                <p:cNvPr id="34" name="Group 27"/>
                <p:cNvGrpSpPr>
                  <a:grpSpLocks/>
                </p:cNvGrpSpPr>
                <p:nvPr/>
              </p:nvGrpSpPr>
              <p:grpSpPr bwMode="auto">
                <a:xfrm>
                  <a:off x="1357609" y="2649913"/>
                  <a:ext cx="3119318" cy="1018928"/>
                  <a:chOff x="2415424" y="2925593"/>
                  <a:chExt cx="2214" cy="634"/>
                </a:xfrm>
              </p:grpSpPr>
              <p:sp>
                <p:nvSpPr>
                  <p:cNvPr id="35" name="Freeform 28"/>
                  <p:cNvSpPr>
                    <a:spLocks/>
                  </p:cNvSpPr>
                  <p:nvPr/>
                </p:nvSpPr>
                <p:spPr bwMode="gray">
                  <a:xfrm>
                    <a:off x="2416260" y="2926037"/>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36" name="Rectangle 29"/>
                  <p:cNvSpPr>
                    <a:spLocks noChangeArrowheads="1"/>
                  </p:cNvSpPr>
                  <p:nvPr/>
                </p:nvSpPr>
                <p:spPr bwMode="gray">
                  <a:xfrm>
                    <a:off x="2415424" y="2925593"/>
                    <a:ext cx="2214" cy="550"/>
                  </a:xfrm>
                  <a:prstGeom prst="rect">
                    <a:avLst/>
                  </a:prstGeom>
                  <a:gradFill rotWithShape="1">
                    <a:gsLst>
                      <a:gs pos="0">
                        <a:srgbClr val="855ADA"/>
                      </a:gs>
                      <a:gs pos="100000">
                        <a:srgbClr val="855ADA">
                          <a:gamma/>
                          <a:shade val="78824"/>
                          <a:invGamma/>
                        </a:srgbClr>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fontAlgn="base">
                      <a:lnSpc>
                        <a:spcPts val="1600"/>
                      </a:lnSpc>
                      <a:defRPr/>
                    </a:pPr>
                    <a:r>
                      <a:rPr lang="zh-TW" altLang="en-US"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機場及航路預報資料</a:t>
                    </a:r>
                  </a:p>
                </p:txBody>
              </p:sp>
            </p:grpSp>
          </p:grpSp>
          <p:grpSp>
            <p:nvGrpSpPr>
              <p:cNvPr id="11" name="群組 10"/>
              <p:cNvGrpSpPr/>
              <p:nvPr/>
            </p:nvGrpSpPr>
            <p:grpSpPr>
              <a:xfrm>
                <a:off x="2895603" y="69704"/>
                <a:ext cx="6280314" cy="3587757"/>
                <a:chOff x="2895603" y="69704"/>
                <a:chExt cx="6280314" cy="3587757"/>
              </a:xfrm>
            </p:grpSpPr>
            <p:grpSp>
              <p:nvGrpSpPr>
                <p:cNvPr id="12" name="群組 11"/>
                <p:cNvGrpSpPr/>
                <p:nvPr/>
              </p:nvGrpSpPr>
              <p:grpSpPr>
                <a:xfrm>
                  <a:off x="3995673" y="69704"/>
                  <a:ext cx="5180244" cy="3587757"/>
                  <a:chOff x="3995673" y="69704"/>
                  <a:chExt cx="5180244" cy="3587757"/>
                </a:xfrm>
              </p:grpSpPr>
              <p:cxnSp>
                <p:nvCxnSpPr>
                  <p:cNvPr id="17" name="AutoShape 17"/>
                  <p:cNvCxnSpPr>
                    <a:cxnSpLocks noChangeShapeType="1"/>
                  </p:cNvCxnSpPr>
                  <p:nvPr/>
                </p:nvCxnSpPr>
                <p:spPr bwMode="auto">
                  <a:xfrm rot="10800000" flipV="1">
                    <a:off x="3995673" y="197644"/>
                    <a:ext cx="2416175" cy="884237"/>
                  </a:xfrm>
                  <a:prstGeom prst="bentConnector3">
                    <a:avLst>
                      <a:gd name="adj1" fmla="val 50000"/>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18"/>
                  <p:cNvCxnSpPr>
                    <a:cxnSpLocks noChangeShapeType="1"/>
                  </p:cNvCxnSpPr>
                  <p:nvPr/>
                </p:nvCxnSpPr>
                <p:spPr bwMode="auto">
                  <a:xfrm rot="10800000">
                    <a:off x="5338698" y="1615281"/>
                    <a:ext cx="1225550" cy="182563"/>
                  </a:xfrm>
                  <a:prstGeom prst="bentConnector3">
                    <a:avLst>
                      <a:gd name="adj1" fmla="val 50000"/>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 name="Group 21"/>
                  <p:cNvGrpSpPr>
                    <a:grpSpLocks/>
                  </p:cNvGrpSpPr>
                  <p:nvPr/>
                </p:nvGrpSpPr>
                <p:grpSpPr bwMode="auto">
                  <a:xfrm>
                    <a:off x="6394736" y="69704"/>
                    <a:ext cx="2764274" cy="1033392"/>
                    <a:chOff x="6411836" y="15115"/>
                    <a:chExt cx="1962" cy="643"/>
                  </a:xfrm>
                </p:grpSpPr>
                <p:sp>
                  <p:nvSpPr>
                    <p:cNvPr id="27" name="Freeform 22"/>
                    <p:cNvSpPr>
                      <a:spLocks/>
                    </p:cNvSpPr>
                    <p:nvPr/>
                  </p:nvSpPr>
                  <p:spPr bwMode="gray">
                    <a:xfrm>
                      <a:off x="6411933" y="15568"/>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28" name="Rectangle 23"/>
                    <p:cNvSpPr>
                      <a:spLocks noChangeArrowheads="1"/>
                    </p:cNvSpPr>
                    <p:nvPr/>
                  </p:nvSpPr>
                  <p:spPr bwMode="gray">
                    <a:xfrm>
                      <a:off x="6411836" y="15115"/>
                      <a:ext cx="1962" cy="566"/>
                    </a:xfrm>
                    <a:prstGeom prst="rect">
                      <a:avLst/>
                    </a:prstGeom>
                    <a:gradFill rotWithShape="1">
                      <a:gsLst>
                        <a:gs pos="0">
                          <a:srgbClr val="76CA2A"/>
                        </a:gs>
                        <a:gs pos="100000">
                          <a:srgbClr val="76CA2A">
                            <a:gamma/>
                            <a:shade val="78824"/>
                            <a:invGamma/>
                          </a:srgbClr>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R="0" lvl="0" indent="0" algn="ctr" fontAlgn="base">
                        <a:lnSpc>
                          <a:spcPts val="1600"/>
                        </a:lnSpc>
                        <a:spcBef>
                          <a:spcPts val="0"/>
                        </a:spcBef>
                        <a:spcAft>
                          <a:spcPts val="0"/>
                        </a:spcAft>
                        <a:buClrTx/>
                        <a:buSzTx/>
                        <a:buFontTx/>
                        <a:buNone/>
                        <a:tabLst/>
                        <a:defRPr/>
                      </a:pPr>
                      <a:r>
                        <a:rPr lang="zh-TW" altLang="en-US"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世界區域預報中心</a:t>
                      </a:r>
                    </a:p>
                  </p:txBody>
                </p:sp>
              </p:grpSp>
              <p:grpSp>
                <p:nvGrpSpPr>
                  <p:cNvPr id="20" name="Group 24"/>
                  <p:cNvGrpSpPr>
                    <a:grpSpLocks/>
                  </p:cNvGrpSpPr>
                  <p:nvPr/>
                </p:nvGrpSpPr>
                <p:grpSpPr bwMode="auto">
                  <a:xfrm>
                    <a:off x="6411643" y="1298663"/>
                    <a:ext cx="2764274" cy="988392"/>
                    <a:chOff x="6411848" y="1569077"/>
                    <a:chExt cx="1962" cy="615"/>
                  </a:xfrm>
                </p:grpSpPr>
                <p:sp>
                  <p:nvSpPr>
                    <p:cNvPr id="25" name="Freeform 25"/>
                    <p:cNvSpPr>
                      <a:spLocks/>
                    </p:cNvSpPr>
                    <p:nvPr/>
                  </p:nvSpPr>
                  <p:spPr bwMode="gray">
                    <a:xfrm>
                      <a:off x="6411933" y="156950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26" name="Rectangle 26"/>
                    <p:cNvSpPr>
                      <a:spLocks noChangeArrowheads="1"/>
                    </p:cNvSpPr>
                    <p:nvPr/>
                  </p:nvSpPr>
                  <p:spPr bwMode="gray">
                    <a:xfrm>
                      <a:off x="6411848" y="1569077"/>
                      <a:ext cx="1962" cy="550"/>
                    </a:xfrm>
                    <a:prstGeom prst="rect">
                      <a:avLst/>
                    </a:prstGeom>
                    <a:gradFill rotWithShape="1">
                      <a:gsLst>
                        <a:gs pos="0">
                          <a:srgbClr val="1A50B2"/>
                        </a:gs>
                        <a:gs pos="100000">
                          <a:srgbClr val="1A50B2">
                            <a:gamma/>
                            <a:shade val="78824"/>
                            <a:invGamma/>
                          </a:srgbClr>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algn="ctr" defTabSz="914400" eaLnBrk="1" fontAlgn="base" latinLnBrk="0" hangingPunct="1">
                        <a:lnSpc>
                          <a:spcPts val="1600"/>
                        </a:lnSpc>
                        <a:spcBef>
                          <a:spcPts val="0"/>
                        </a:spcBef>
                        <a:spcAft>
                          <a:spcPts val="0"/>
                        </a:spcAft>
                        <a:buClrTx/>
                        <a:buSzTx/>
                        <a:buFontTx/>
                        <a:buNone/>
                        <a:tabLst/>
                        <a:defRPr/>
                      </a:pPr>
                      <a:r>
                        <a:rPr lang="zh-TW" altLang="en-US"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飛機報告</a:t>
                      </a:r>
                    </a:p>
                  </p:txBody>
                </p:sp>
              </p:grpSp>
              <p:grpSp>
                <p:nvGrpSpPr>
                  <p:cNvPr id="21" name="Group 27"/>
                  <p:cNvGrpSpPr>
                    <a:grpSpLocks/>
                  </p:cNvGrpSpPr>
                  <p:nvPr/>
                </p:nvGrpSpPr>
                <p:grpSpPr bwMode="auto">
                  <a:xfrm>
                    <a:off x="6394736" y="2659426"/>
                    <a:ext cx="2764274" cy="998035"/>
                    <a:chOff x="6411836" y="2940671"/>
                    <a:chExt cx="1962" cy="621"/>
                  </a:xfrm>
                </p:grpSpPr>
                <p:sp>
                  <p:nvSpPr>
                    <p:cNvPr id="23" name="Freeform 28"/>
                    <p:cNvSpPr>
                      <a:spLocks/>
                    </p:cNvSpPr>
                    <p:nvPr/>
                  </p:nvSpPr>
                  <p:spPr bwMode="gray">
                    <a:xfrm>
                      <a:off x="6411933" y="294110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24" name="Rectangle 29"/>
                    <p:cNvSpPr>
                      <a:spLocks noChangeArrowheads="1"/>
                    </p:cNvSpPr>
                    <p:nvPr/>
                  </p:nvSpPr>
                  <p:spPr bwMode="gray">
                    <a:xfrm>
                      <a:off x="6411836" y="2940671"/>
                      <a:ext cx="1962" cy="550"/>
                    </a:xfrm>
                    <a:prstGeom prst="rect">
                      <a:avLst/>
                    </a:prstGeom>
                    <a:gradFill rotWithShape="1">
                      <a:gsLst>
                        <a:gs pos="0">
                          <a:srgbClr val="855ADA"/>
                        </a:gs>
                        <a:gs pos="100000">
                          <a:srgbClr val="855ADA">
                            <a:gamma/>
                            <a:shade val="78824"/>
                            <a:invGamma/>
                          </a:srgbClr>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algn="ctr" defTabSz="914400" eaLnBrk="1" fontAlgn="base" latinLnBrk="0" hangingPunct="1">
                        <a:lnSpc>
                          <a:spcPts val="1600"/>
                        </a:lnSpc>
                        <a:spcBef>
                          <a:spcPts val="0"/>
                        </a:spcBef>
                        <a:spcAft>
                          <a:spcPts val="0"/>
                        </a:spcAft>
                        <a:buClrTx/>
                        <a:buSzTx/>
                        <a:buFontTx/>
                        <a:buNone/>
                        <a:tabLst/>
                        <a:defRPr/>
                      </a:pPr>
                      <a:r>
                        <a:rPr lang="zh-TW" altLang="en-US"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模式資料</a:t>
                      </a:r>
                    </a:p>
                  </p:txBody>
                </p:sp>
              </p:grpSp>
              <p:cxnSp>
                <p:nvCxnSpPr>
                  <p:cNvPr id="22" name="AutoShape 33"/>
                  <p:cNvCxnSpPr>
                    <a:cxnSpLocks noChangeShapeType="1"/>
                  </p:cNvCxnSpPr>
                  <p:nvPr/>
                </p:nvCxnSpPr>
                <p:spPr bwMode="auto">
                  <a:xfrm rot="10800000">
                    <a:off x="4887848" y="1950244"/>
                    <a:ext cx="1524000" cy="1219200"/>
                  </a:xfrm>
                  <a:prstGeom prst="bentConnector3">
                    <a:avLst>
                      <a:gd name="adj1" fmla="val 50000"/>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 name="群組 12"/>
                <p:cNvGrpSpPr/>
                <p:nvPr/>
              </p:nvGrpSpPr>
              <p:grpSpPr>
                <a:xfrm>
                  <a:off x="2895603" y="470292"/>
                  <a:ext cx="2678402" cy="2570400"/>
                  <a:chOff x="2895600" y="470292"/>
                  <a:chExt cx="3036887" cy="2930525"/>
                </a:xfrm>
              </p:grpSpPr>
              <p:sp>
                <p:nvSpPr>
                  <p:cNvPr id="14" name="AutoShape 97"/>
                  <p:cNvSpPr>
                    <a:spLocks noChangeArrowheads="1"/>
                  </p:cNvSpPr>
                  <p:nvPr/>
                </p:nvSpPr>
                <p:spPr bwMode="gray">
                  <a:xfrm>
                    <a:off x="2895600" y="470292"/>
                    <a:ext cx="3036887" cy="29305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FFFFFF"/>
                      </a:gs>
                      <a:gs pos="50000">
                        <a:srgbClr val="6D82A9"/>
                      </a:gs>
                      <a:gs pos="100000">
                        <a:srgbClr val="FFFFFF"/>
                      </a:gs>
                    </a:gsLst>
                    <a:lin ang="0" scaled="1"/>
                  </a:gradFill>
                  <a:ln>
                    <a:noFill/>
                  </a:ln>
                  <a:effectLst/>
                  <a:scene3d>
                    <a:camera prst="orthographicFront"/>
                    <a:lightRig rig="threePt" dir="t"/>
                  </a:scene3d>
                  <a:sp3d>
                    <a:bevelT w="152400" h="50800" prst="softRound"/>
                  </a:sp3d>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5" name="AutoShape 98"/>
                  <p:cNvSpPr>
                    <a:spLocks noChangeArrowheads="1"/>
                  </p:cNvSpPr>
                  <p:nvPr/>
                </p:nvSpPr>
                <p:spPr bwMode="gray">
                  <a:xfrm>
                    <a:off x="3113087" y="706830"/>
                    <a:ext cx="2586038" cy="2466975"/>
                  </a:xfrm>
                  <a:custGeom>
                    <a:avLst/>
                    <a:gdLst>
                      <a:gd name="G0" fmla="+- 2816 0 0"/>
                      <a:gd name="G1" fmla="+- 21600 0 2816"/>
                      <a:gd name="G2" fmla="+- 21600 0 281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816" y="10800"/>
                        </a:moveTo>
                        <a:cubicBezTo>
                          <a:pt x="2816" y="15209"/>
                          <a:pt x="6391" y="18784"/>
                          <a:pt x="10800" y="18784"/>
                        </a:cubicBezTo>
                        <a:cubicBezTo>
                          <a:pt x="15209" y="18784"/>
                          <a:pt x="18784" y="15209"/>
                          <a:pt x="18784" y="10800"/>
                        </a:cubicBezTo>
                        <a:cubicBezTo>
                          <a:pt x="18784" y="6391"/>
                          <a:pt x="15209" y="2816"/>
                          <a:pt x="10800" y="2816"/>
                        </a:cubicBezTo>
                        <a:cubicBezTo>
                          <a:pt x="6391" y="2816"/>
                          <a:pt x="2816" y="6391"/>
                          <a:pt x="2816" y="10800"/>
                        </a:cubicBezTo>
                        <a:close/>
                      </a:path>
                    </a:pathLst>
                  </a:custGeom>
                  <a:gradFill rotWithShape="0">
                    <a:gsLst>
                      <a:gs pos="0">
                        <a:srgbClr val="FFFFFF"/>
                      </a:gs>
                      <a:gs pos="50000">
                        <a:srgbClr val="6D82A9"/>
                      </a:gs>
                      <a:gs pos="100000">
                        <a:srgbClr val="FFFFFF"/>
                      </a:gs>
                    </a:gsLst>
                    <a:lin ang="5400000" scaled="1"/>
                  </a:gradFill>
                  <a:ln>
                    <a:noFill/>
                  </a:ln>
                  <a:effectLst/>
                  <a:scene3d>
                    <a:camera prst="orthographicFront"/>
                    <a:lightRig rig="threePt" dir="t"/>
                  </a:scene3d>
                  <a:sp3d>
                    <a:bevelT w="152400" h="50800" prst="softRound"/>
                  </a:sp3d>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6" name="Oval 99"/>
                  <p:cNvSpPr>
                    <a:spLocks noChangeArrowheads="1"/>
                  </p:cNvSpPr>
                  <p:nvPr/>
                </p:nvSpPr>
                <p:spPr bwMode="gray">
                  <a:xfrm>
                    <a:off x="3359024" y="894156"/>
                    <a:ext cx="2082098" cy="2095491"/>
                  </a:xfrm>
                  <a:prstGeom prst="ellipse">
                    <a:avLst/>
                  </a:prstGeom>
                  <a:gradFill rotWithShape="1">
                    <a:gsLst>
                      <a:gs pos="0">
                        <a:srgbClr val="CC3300"/>
                      </a:gs>
                      <a:gs pos="100000">
                        <a:srgbClr val="CC3300">
                          <a:gamma/>
                          <a:shade val="46275"/>
                          <a:invGamma/>
                        </a:srgbClr>
                      </a:gs>
                    </a:gsLst>
                    <a:path path="shape">
                      <a:fillToRect l="50000" t="50000" r="50000" b="50000"/>
                    </a:path>
                  </a:gradFill>
                  <a:ln>
                    <a:noFill/>
                  </a:ln>
                  <a:effectLst/>
                  <a:scene3d>
                    <a:camera prst="orthographicFront"/>
                    <a:lightRig rig="threePt" dir="t"/>
                  </a:scene3d>
                  <a:sp3d>
                    <a:bevelT w="152400" h="50800" prst="softRound"/>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grpSp>
          </p:grpSp>
        </p:grpSp>
        <p:sp>
          <p:nvSpPr>
            <p:cNvPr id="41" name="文字方塊 76"/>
            <p:cNvSpPr txBox="1"/>
            <p:nvPr/>
          </p:nvSpPr>
          <p:spPr>
            <a:xfrm>
              <a:off x="3163041" y="2160190"/>
              <a:ext cx="2093827" cy="163121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45720" rIns="0" bIns="45720" numCol="1" spcCol="0" rtlCol="0" fromWordArt="0" anchor="ctr" anchorCtr="0" forceAA="0" compatLnSpc="1">
              <a:prstTxWarp prst="textNoShape">
                <a:avLst/>
              </a:prstTxWarp>
              <a:spAutoFit/>
            </a:bodyPr>
            <a:lstStyle/>
            <a:p>
              <a:pPr indent="127000" algn="ctr">
                <a:lnSpc>
                  <a:spcPts val="4000"/>
                </a:lnSpc>
                <a:spcAft>
                  <a:spcPts val="0"/>
                </a:spcAft>
              </a:pPr>
              <a:r>
                <a:rPr lang="zh-TW" altLang="en-US" sz="3200" b="1" kern="100" dirty="0" smtClean="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航空氣象服務網</a:t>
              </a:r>
              <a:r>
                <a:rPr lang="en-US" altLang="zh-TW" sz="3200" b="1" kern="100" dirty="0" smtClean="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(AMSP)</a:t>
              </a:r>
              <a:endParaRPr 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p:txBody>
        </p:sp>
      </p:grpSp>
      <p:sp>
        <p:nvSpPr>
          <p:cNvPr id="5" name="文字方塊 4"/>
          <p:cNvSpPr txBox="1"/>
          <p:nvPr/>
        </p:nvSpPr>
        <p:spPr>
          <a:xfrm>
            <a:off x="775252" y="5294293"/>
            <a:ext cx="7421579" cy="954107"/>
          </a:xfrm>
          <a:prstGeom prst="rect">
            <a:avLst/>
          </a:prstGeom>
          <a:noFill/>
        </p:spPr>
        <p:txBody>
          <a:bodyPr wrap="square" rtlCol="0">
            <a:spAutoFit/>
          </a:bodyPr>
          <a:lstStyle/>
          <a:p>
            <a:r>
              <a:rPr lang="zh-TW" altLang="en-US" sz="2800" b="1" u="sng" dirty="0">
                <a:solidFill>
                  <a:schemeClr val="tx2">
                    <a:lumMod val="75000"/>
                  </a:schemeClr>
                </a:solidFill>
                <a:latin typeface="標楷體"/>
                <a:ea typeface="標楷體"/>
              </a:rPr>
              <a:t>航空氣象服務網</a:t>
            </a:r>
            <a:r>
              <a:rPr lang="en-US" altLang="zh-TW" sz="2800" b="1" dirty="0">
                <a:solidFill>
                  <a:schemeClr val="tx2">
                    <a:lumMod val="75000"/>
                  </a:schemeClr>
                </a:solidFill>
                <a:latin typeface="標楷體"/>
                <a:ea typeface="標楷體"/>
              </a:rPr>
              <a:t>(http://aoaws.caa.gov.tw)</a:t>
            </a:r>
          </a:p>
          <a:p>
            <a:r>
              <a:rPr lang="zh-TW" altLang="en-US" sz="2800" b="1" dirty="0">
                <a:solidFill>
                  <a:schemeClr val="tx2">
                    <a:lumMod val="75000"/>
                  </a:schemeClr>
                </a:solidFill>
                <a:latin typeface="標楷體"/>
                <a:ea typeface="標楷體"/>
              </a:rPr>
              <a:t>使用者約</a:t>
            </a:r>
            <a:r>
              <a:rPr lang="en-US" altLang="zh-TW" sz="2800" b="1" u="sng" dirty="0" smtClean="0">
                <a:solidFill>
                  <a:schemeClr val="tx2">
                    <a:lumMod val="75000"/>
                  </a:schemeClr>
                </a:solidFill>
                <a:latin typeface="標楷體"/>
                <a:ea typeface="標楷體"/>
              </a:rPr>
              <a:t>1,200</a:t>
            </a:r>
            <a:r>
              <a:rPr lang="zh-TW" altLang="en-US" sz="2800" b="1" dirty="0">
                <a:solidFill>
                  <a:schemeClr val="tx2">
                    <a:lumMod val="75000"/>
                  </a:schemeClr>
                </a:solidFill>
                <a:latin typeface="標楷體"/>
                <a:ea typeface="標楷體"/>
              </a:rPr>
              <a:t>人，</a:t>
            </a:r>
            <a:r>
              <a:rPr lang="zh-TW" altLang="en-US" sz="2800" b="1" dirty="0" smtClean="0">
                <a:solidFill>
                  <a:schemeClr val="tx2">
                    <a:lumMod val="75000"/>
                  </a:schemeClr>
                </a:solidFill>
                <a:latin typeface="標楷體"/>
                <a:ea typeface="標楷體"/>
              </a:rPr>
              <a:t>每年約</a:t>
            </a:r>
            <a:r>
              <a:rPr lang="en-US" altLang="zh-TW" sz="2800" b="1" u="sng" dirty="0" smtClean="0">
                <a:solidFill>
                  <a:schemeClr val="tx2">
                    <a:lumMod val="75000"/>
                  </a:schemeClr>
                </a:solidFill>
                <a:latin typeface="標楷體"/>
                <a:ea typeface="標楷體"/>
              </a:rPr>
              <a:t>500,000</a:t>
            </a:r>
            <a:r>
              <a:rPr lang="zh-TW" altLang="en-US" sz="2800" b="1" dirty="0">
                <a:solidFill>
                  <a:schemeClr val="tx2">
                    <a:lumMod val="75000"/>
                  </a:schemeClr>
                </a:solidFill>
                <a:latin typeface="標楷體"/>
                <a:ea typeface="標楷體"/>
              </a:rPr>
              <a:t>人次瀏覽</a:t>
            </a:r>
          </a:p>
        </p:txBody>
      </p:sp>
      <p:cxnSp>
        <p:nvCxnSpPr>
          <p:cNvPr id="6" name="直線單箭頭接點 5"/>
          <p:cNvCxnSpPr/>
          <p:nvPr/>
        </p:nvCxnSpPr>
        <p:spPr bwMode="auto">
          <a:xfrm>
            <a:off x="4486042" y="3523044"/>
            <a:ext cx="0" cy="820356"/>
          </a:xfrm>
          <a:prstGeom prst="straightConnector1">
            <a:avLst/>
          </a:prstGeom>
          <a:solidFill>
            <a:srgbClr val="000099"/>
          </a:solidFill>
          <a:ln w="317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圓角矩形 18"/>
          <p:cNvSpPr>
            <a:spLocks noChangeArrowheads="1"/>
          </p:cNvSpPr>
          <p:nvPr/>
        </p:nvSpPr>
        <p:spPr bwMode="auto">
          <a:xfrm>
            <a:off x="2227029" y="4343400"/>
            <a:ext cx="4518025" cy="914400"/>
          </a:xfrm>
          <a:prstGeom prst="roundRect">
            <a:avLst>
              <a:gd name="adj" fmla="val 16667"/>
            </a:avLst>
          </a:prstGeom>
          <a:solidFill>
            <a:srgbClr val="FFFF66"/>
          </a:solidFill>
          <a:ln w="6350" algn="ctr">
            <a:solidFill>
              <a:schemeClr val="tx1"/>
            </a:solidFill>
            <a:round/>
            <a:headEnd/>
            <a:tailEnd/>
          </a:ln>
        </p:spPr>
        <p:txBody>
          <a:bodyPr wrap="none" anchor="ctr"/>
          <a:lstStyle>
            <a:lvl1pPr>
              <a:spcBef>
                <a:spcPct val="20000"/>
              </a:spcBef>
              <a:buChar char="•"/>
              <a:defRPr kumimoji="1" sz="2800">
                <a:solidFill>
                  <a:schemeClr val="tx1"/>
                </a:solidFill>
                <a:latin typeface="Arial" charset="0"/>
                <a:ea typeface="MS PGothic" pitchFamily="34" charset="-128"/>
              </a:defRPr>
            </a:lvl1pPr>
            <a:lvl2pPr marL="742950" indent="-285750">
              <a:spcBef>
                <a:spcPct val="20000"/>
              </a:spcBef>
              <a:buFont typeface="Wingdings" pitchFamily="2" charset="2"/>
              <a:buChar char="Ø"/>
              <a:defRPr kumimoji="1" sz="2400">
                <a:solidFill>
                  <a:schemeClr val="tx1"/>
                </a:solidFill>
                <a:latin typeface="Arial" charset="0"/>
                <a:ea typeface="MS PGothic" pitchFamily="34" charset="-128"/>
              </a:defRPr>
            </a:lvl2pPr>
            <a:lvl3pPr marL="1143000" indent="-228600">
              <a:spcBef>
                <a:spcPct val="20000"/>
              </a:spcBef>
              <a:buFont typeface="Wingdings" pitchFamily="2" charset="2"/>
              <a:buChar char="Ø"/>
              <a:defRPr kumimoji="1" sz="2000">
                <a:solidFill>
                  <a:schemeClr val="tx1"/>
                </a:solidFill>
                <a:latin typeface="Arial" charset="0"/>
                <a:ea typeface="MS PGothic" pitchFamily="34" charset="-128"/>
              </a:defRPr>
            </a:lvl3pPr>
            <a:lvl4pPr marL="1600200" indent="-228600">
              <a:spcBef>
                <a:spcPct val="20000"/>
              </a:spcBef>
              <a:buChar char="–"/>
              <a:defRPr kumimoji="1" sz="2000">
                <a:solidFill>
                  <a:schemeClr val="tx1"/>
                </a:solidFill>
                <a:latin typeface="Arial" charset="0"/>
                <a:ea typeface="MS PGothic" pitchFamily="34" charset="-128"/>
              </a:defRPr>
            </a:lvl4pPr>
            <a:lvl5pPr marL="2057400" indent="-228600">
              <a:spcBef>
                <a:spcPct val="20000"/>
              </a:spcBef>
              <a:buFont typeface="Arial" charset="0"/>
              <a:buChar char="–"/>
              <a:defRPr kumimoji="1" sz="2000">
                <a:solidFill>
                  <a:schemeClr val="tx1"/>
                </a:solidFill>
                <a:latin typeface="Arial" charset="0"/>
                <a:ea typeface="MS PGothic" pitchFamily="34"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9pPr>
          </a:lstStyle>
          <a:p>
            <a:pPr algn="ctr" eaLnBrk="1" hangingPunct="1">
              <a:spcBef>
                <a:spcPct val="0"/>
              </a:spcBef>
              <a:buFontTx/>
              <a:buNone/>
            </a:pPr>
            <a:r>
              <a:rPr lang="zh-TW" altLang="en-US" sz="4000" dirty="0">
                <a:solidFill>
                  <a:srgbClr val="FF0000"/>
                </a:solidFill>
                <a:latin typeface="標楷體" pitchFamily="65" charset="-120"/>
                <a:ea typeface="標楷體" pitchFamily="65" charset="-120"/>
              </a:rPr>
              <a:t>航空</a:t>
            </a:r>
            <a:r>
              <a:rPr lang="zh-TW" altLang="en-US" sz="4000" dirty="0" smtClean="0">
                <a:solidFill>
                  <a:srgbClr val="FF0000"/>
                </a:solidFill>
                <a:latin typeface="標楷體" pitchFamily="65" charset="-120"/>
                <a:ea typeface="標楷體" pitchFamily="65" charset="-120"/>
              </a:rPr>
              <a:t>氣象使用者</a:t>
            </a:r>
            <a:endParaRPr lang="zh-TW" altLang="en-US" sz="4000" dirty="0">
              <a:solidFill>
                <a:srgbClr val="FF0000"/>
              </a:solidFill>
              <a:latin typeface="標楷體" pitchFamily="65" charset="-120"/>
              <a:ea typeface="標楷體" pitchFamily="65" charset="-120"/>
            </a:endParaRPr>
          </a:p>
        </p:txBody>
      </p:sp>
      <p:sp>
        <p:nvSpPr>
          <p:cNvPr id="47" name="標題 1"/>
          <p:cNvSpPr txBox="1">
            <a:spLocks/>
          </p:cNvSpPr>
          <p:nvPr/>
        </p:nvSpPr>
        <p:spPr bwMode="auto">
          <a:xfrm>
            <a:off x="1219200" y="-76200"/>
            <a:ext cx="6629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defTabSz="762000" rtl="0" eaLnBrk="0" fontAlgn="base" hangingPunct="0">
              <a:spcBef>
                <a:spcPct val="0"/>
              </a:spcBef>
              <a:spcAft>
                <a:spcPct val="0"/>
              </a:spcAft>
              <a:defRPr kumimoji="1" sz="2000" b="1">
                <a:solidFill>
                  <a:srgbClr val="000066"/>
                </a:solidFill>
                <a:latin typeface="+mj-lt"/>
                <a:ea typeface="MS PGothic" pitchFamily="34" charset="-128"/>
                <a:cs typeface="+mj-cs"/>
              </a:defRPr>
            </a:lvl1pPr>
            <a:lvl2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2pPr>
            <a:lvl3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3pPr>
            <a:lvl4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4pPr>
            <a:lvl5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5pPr>
            <a:lvl6pPr marL="457200" algn="ctr" defTabSz="762000" rtl="0" fontAlgn="base">
              <a:spcBef>
                <a:spcPct val="0"/>
              </a:spcBef>
              <a:spcAft>
                <a:spcPct val="0"/>
              </a:spcAft>
              <a:defRPr kumimoji="1" sz="4400">
                <a:solidFill>
                  <a:srgbClr val="000066"/>
                </a:solidFill>
                <a:latin typeface="Arial" charset="0"/>
                <a:ea typeface="MS PGothic" pitchFamily="34" charset="-128"/>
              </a:defRPr>
            </a:lvl6pPr>
            <a:lvl7pPr marL="914400" algn="ctr" defTabSz="762000" rtl="0" fontAlgn="base">
              <a:spcBef>
                <a:spcPct val="0"/>
              </a:spcBef>
              <a:spcAft>
                <a:spcPct val="0"/>
              </a:spcAft>
              <a:defRPr kumimoji="1" sz="4400">
                <a:solidFill>
                  <a:srgbClr val="000066"/>
                </a:solidFill>
                <a:latin typeface="Arial" charset="0"/>
                <a:ea typeface="MS PGothic" pitchFamily="34" charset="-128"/>
              </a:defRPr>
            </a:lvl7pPr>
            <a:lvl8pPr marL="1371600" algn="ctr" defTabSz="762000" rtl="0" fontAlgn="base">
              <a:spcBef>
                <a:spcPct val="0"/>
              </a:spcBef>
              <a:spcAft>
                <a:spcPct val="0"/>
              </a:spcAft>
              <a:defRPr kumimoji="1" sz="4400">
                <a:solidFill>
                  <a:srgbClr val="000066"/>
                </a:solidFill>
                <a:latin typeface="Arial" charset="0"/>
                <a:ea typeface="MS PGothic" pitchFamily="34" charset="-128"/>
              </a:defRPr>
            </a:lvl8pPr>
            <a:lvl9pPr marL="1828800" algn="ctr" defTabSz="762000" rtl="0" fontAlgn="base">
              <a:spcBef>
                <a:spcPct val="0"/>
              </a:spcBef>
              <a:spcAft>
                <a:spcPct val="0"/>
              </a:spcAft>
              <a:defRPr kumimoji="1" sz="4400">
                <a:solidFill>
                  <a:srgbClr val="000066"/>
                </a:solidFill>
                <a:latin typeface="Arial" charset="0"/>
                <a:ea typeface="MS PGothic" pitchFamily="34" charset="-128"/>
              </a:defRPr>
            </a:lvl9pPr>
          </a:lstStyle>
          <a:p>
            <a:pPr algn="ctr"/>
            <a:r>
              <a:rPr lang="zh-TW" altLang="en-US" sz="4800" dirty="0" smtClean="0">
                <a:solidFill>
                  <a:schemeClr val="tx1"/>
                </a:solidFill>
                <a:latin typeface="標楷體" pitchFamily="65" charset="-120"/>
                <a:ea typeface="標楷體" pitchFamily="65" charset="-120"/>
              </a:rPr>
              <a:t>優質便民服務</a:t>
            </a:r>
            <a:endParaRPr lang="zh-TW" altLang="en-US" sz="4800"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32831116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38200"/>
            <a:ext cx="64008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標題 1"/>
          <p:cNvSpPr txBox="1">
            <a:spLocks/>
          </p:cNvSpPr>
          <p:nvPr/>
        </p:nvSpPr>
        <p:spPr bwMode="auto">
          <a:xfrm>
            <a:off x="2108983" y="108448"/>
            <a:ext cx="5181600" cy="57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defTabSz="762000" rtl="0" eaLnBrk="0" fontAlgn="base" hangingPunct="0">
              <a:spcBef>
                <a:spcPct val="0"/>
              </a:spcBef>
              <a:spcAft>
                <a:spcPct val="0"/>
              </a:spcAft>
              <a:defRPr kumimoji="1" sz="2000" b="1">
                <a:solidFill>
                  <a:srgbClr val="000066"/>
                </a:solidFill>
                <a:latin typeface="+mj-lt"/>
                <a:ea typeface="MS PGothic" pitchFamily="34" charset="-128"/>
                <a:cs typeface="+mj-cs"/>
              </a:defRPr>
            </a:lvl1pPr>
            <a:lvl2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2pPr>
            <a:lvl3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3pPr>
            <a:lvl4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4pPr>
            <a:lvl5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5pPr>
            <a:lvl6pPr marL="457200" algn="ctr" defTabSz="762000" rtl="0" fontAlgn="base">
              <a:spcBef>
                <a:spcPct val="0"/>
              </a:spcBef>
              <a:spcAft>
                <a:spcPct val="0"/>
              </a:spcAft>
              <a:defRPr kumimoji="1" sz="4400">
                <a:solidFill>
                  <a:srgbClr val="000066"/>
                </a:solidFill>
                <a:latin typeface="Arial" charset="0"/>
                <a:ea typeface="MS PGothic" pitchFamily="34" charset="-128"/>
              </a:defRPr>
            </a:lvl6pPr>
            <a:lvl7pPr marL="914400" algn="ctr" defTabSz="762000" rtl="0" fontAlgn="base">
              <a:spcBef>
                <a:spcPct val="0"/>
              </a:spcBef>
              <a:spcAft>
                <a:spcPct val="0"/>
              </a:spcAft>
              <a:defRPr kumimoji="1" sz="4400">
                <a:solidFill>
                  <a:srgbClr val="000066"/>
                </a:solidFill>
                <a:latin typeface="Arial" charset="0"/>
                <a:ea typeface="MS PGothic" pitchFamily="34" charset="-128"/>
              </a:defRPr>
            </a:lvl7pPr>
            <a:lvl8pPr marL="1371600" algn="ctr" defTabSz="762000" rtl="0" fontAlgn="base">
              <a:spcBef>
                <a:spcPct val="0"/>
              </a:spcBef>
              <a:spcAft>
                <a:spcPct val="0"/>
              </a:spcAft>
              <a:defRPr kumimoji="1" sz="4400">
                <a:solidFill>
                  <a:srgbClr val="000066"/>
                </a:solidFill>
                <a:latin typeface="Arial" charset="0"/>
                <a:ea typeface="MS PGothic" pitchFamily="34" charset="-128"/>
              </a:defRPr>
            </a:lvl8pPr>
            <a:lvl9pPr marL="1828800" algn="ctr" defTabSz="762000" rtl="0" fontAlgn="base">
              <a:spcBef>
                <a:spcPct val="0"/>
              </a:spcBef>
              <a:spcAft>
                <a:spcPct val="0"/>
              </a:spcAft>
              <a:defRPr kumimoji="1" sz="4400">
                <a:solidFill>
                  <a:srgbClr val="000066"/>
                </a:solidFill>
                <a:latin typeface="Arial" charset="0"/>
                <a:ea typeface="MS PGothic" pitchFamily="34" charset="-128"/>
              </a:defRPr>
            </a:lvl9pPr>
          </a:lstStyle>
          <a:p>
            <a:pPr algn="ctr"/>
            <a:r>
              <a:rPr lang="zh-TW" altLang="en-US" sz="4800" dirty="0" smtClean="0">
                <a:solidFill>
                  <a:schemeClr val="tx1"/>
                </a:solidFill>
                <a:latin typeface="標楷體" pitchFamily="65" charset="-120"/>
                <a:ea typeface="標楷體" pitchFamily="65" charset="-120"/>
              </a:rPr>
              <a:t>航空氣象服務網</a:t>
            </a:r>
            <a:endParaRPr lang="zh-TW" altLang="en-US" sz="4800" dirty="0">
              <a:solidFill>
                <a:schemeClr val="tx1"/>
              </a:solidFill>
              <a:latin typeface="標楷體" pitchFamily="65" charset="-120"/>
              <a:ea typeface="標楷體" pitchFamily="65" charset="-120"/>
            </a:endParaRPr>
          </a:p>
        </p:txBody>
      </p:sp>
      <p:sp>
        <p:nvSpPr>
          <p:cNvPr id="9" name="文字版面配置區 2"/>
          <p:cNvSpPr>
            <a:spLocks noGrp="1"/>
          </p:cNvSpPr>
          <p:nvPr>
            <p:ph type="body" sz="half" idx="2"/>
          </p:nvPr>
        </p:nvSpPr>
        <p:spPr>
          <a:xfrm>
            <a:off x="6400800" y="1676400"/>
            <a:ext cx="2819400" cy="3657600"/>
          </a:xfrm>
        </p:spPr>
        <p:txBody>
          <a:bodyPr anchor="b">
            <a:normAutofit fontScale="62500" lnSpcReduction="20000"/>
          </a:bodyPr>
          <a:lstStyle/>
          <a:p>
            <a:pPr marL="342900" indent="-342900">
              <a:buClr>
                <a:schemeClr val="tx1"/>
              </a:buClr>
              <a:buFont typeface="Wingdings" panose="05000000000000000000" pitchFamily="2" charset="2"/>
              <a:buChar char="l"/>
            </a:pPr>
            <a:r>
              <a:rPr lang="zh-TW" altLang="en-US" sz="5800" u="sng" dirty="0" smtClean="0">
                <a:latin typeface="標楷體" panose="03000509000000000000" pitchFamily="65" charset="-120"/>
                <a:ea typeface="標楷體" panose="03000509000000000000" pitchFamily="65" charset="-120"/>
              </a:rPr>
              <a:t>分眾服務</a:t>
            </a:r>
            <a:endParaRPr lang="en-US" altLang="zh-TW" sz="5800" u="sng" dirty="0" smtClean="0">
              <a:latin typeface="標楷體" panose="03000509000000000000" pitchFamily="65" charset="-120"/>
              <a:ea typeface="標楷體" panose="03000509000000000000" pitchFamily="65" charset="-120"/>
            </a:endParaRPr>
          </a:p>
          <a:p>
            <a:pPr>
              <a:buClr>
                <a:schemeClr val="tx1"/>
              </a:buClr>
            </a:pPr>
            <a:r>
              <a:rPr lang="zh-TW" altLang="en-US" sz="5800" dirty="0">
                <a:latin typeface="標楷體" panose="03000509000000000000" pitchFamily="65" charset="-120"/>
                <a:ea typeface="標楷體" panose="03000509000000000000" pitchFamily="65" charset="-120"/>
              </a:rPr>
              <a:t>員工</a:t>
            </a:r>
            <a:r>
              <a:rPr lang="zh-TW" altLang="en-US" sz="5800" dirty="0" smtClean="0">
                <a:latin typeface="標楷體" panose="03000509000000000000" pitchFamily="65" charset="-120"/>
                <a:ea typeface="標楷體" panose="03000509000000000000" pitchFamily="65" charset="-120"/>
              </a:rPr>
              <a:t>專區</a:t>
            </a:r>
            <a:endParaRPr lang="en-US" altLang="zh-TW" sz="5800" dirty="0" smtClean="0">
              <a:latin typeface="標楷體" panose="03000509000000000000" pitchFamily="65" charset="-120"/>
              <a:ea typeface="標楷體" panose="03000509000000000000" pitchFamily="65" charset="-120"/>
            </a:endParaRPr>
          </a:p>
          <a:p>
            <a:pPr>
              <a:buClr>
                <a:schemeClr val="tx1"/>
              </a:buClr>
            </a:pPr>
            <a:r>
              <a:rPr lang="zh-TW" altLang="en-US" sz="5800" dirty="0" smtClean="0">
                <a:latin typeface="標楷體" panose="03000509000000000000" pitchFamily="65" charset="-120"/>
                <a:ea typeface="標楷體" panose="03000509000000000000" pitchFamily="65" charset="-120"/>
              </a:rPr>
              <a:t>機師專區</a:t>
            </a:r>
            <a:endParaRPr lang="en-US" altLang="zh-TW" sz="5800" dirty="0" smtClean="0">
              <a:latin typeface="標楷體" panose="03000509000000000000" pitchFamily="65" charset="-120"/>
              <a:ea typeface="標楷體" panose="03000509000000000000" pitchFamily="65" charset="-120"/>
            </a:endParaRPr>
          </a:p>
          <a:p>
            <a:pPr>
              <a:buClr>
                <a:schemeClr val="tx1"/>
              </a:buClr>
            </a:pPr>
            <a:r>
              <a:rPr lang="zh-TW" altLang="en-US" sz="5800" dirty="0">
                <a:latin typeface="標楷體" panose="03000509000000000000" pitchFamily="65" charset="-120"/>
                <a:ea typeface="標楷體" panose="03000509000000000000" pitchFamily="65" charset="-120"/>
              </a:rPr>
              <a:t>簽</a:t>
            </a:r>
            <a:r>
              <a:rPr lang="zh-TW" altLang="en-US" sz="5800" dirty="0" smtClean="0">
                <a:latin typeface="標楷體" panose="03000509000000000000" pitchFamily="65" charset="-120"/>
                <a:ea typeface="標楷體" panose="03000509000000000000" pitchFamily="65" charset="-120"/>
              </a:rPr>
              <a:t>派員專區</a:t>
            </a:r>
            <a:endParaRPr lang="en-US" altLang="zh-TW" sz="5800" dirty="0" smtClean="0">
              <a:latin typeface="標楷體" panose="03000509000000000000" pitchFamily="65" charset="-120"/>
              <a:ea typeface="標楷體" panose="03000509000000000000" pitchFamily="65" charset="-120"/>
            </a:endParaRPr>
          </a:p>
          <a:p>
            <a:pPr marL="342900" indent="-342900">
              <a:buClr>
                <a:schemeClr val="tx1"/>
              </a:buClr>
              <a:buFont typeface="Wingdings" panose="05000000000000000000" pitchFamily="2" charset="2"/>
              <a:buChar char="l"/>
            </a:pPr>
            <a:r>
              <a:rPr lang="zh-TW" altLang="en-US" sz="5800" u="sng" dirty="0" smtClean="0">
                <a:latin typeface="標楷體" panose="03000509000000000000" pitchFamily="65" charset="-120"/>
                <a:ea typeface="標楷體" panose="03000509000000000000" pitchFamily="65" charset="-120"/>
              </a:rPr>
              <a:t>客製化服務</a:t>
            </a:r>
            <a:endParaRPr lang="en-US" altLang="zh-TW" sz="5800" u="sng" dirty="0" smtClean="0">
              <a:latin typeface="標楷體" panose="03000509000000000000" pitchFamily="65" charset="-120"/>
              <a:ea typeface="標楷體" panose="03000509000000000000" pitchFamily="65" charset="-120"/>
            </a:endParaRPr>
          </a:p>
          <a:p>
            <a:pPr marL="342900" indent="-342900">
              <a:buClr>
                <a:schemeClr val="tx1"/>
              </a:buClr>
              <a:buFont typeface="Wingdings" panose="05000000000000000000" pitchFamily="2" charset="2"/>
              <a:buChar char="l"/>
            </a:pPr>
            <a:r>
              <a:rPr lang="zh-TW" altLang="en-US" sz="5800" u="sng" dirty="0" smtClean="0">
                <a:latin typeface="標楷體" panose="03000509000000000000" pitchFamily="65" charset="-120"/>
                <a:ea typeface="標楷體" panose="03000509000000000000" pitchFamily="65" charset="-120"/>
              </a:rPr>
              <a:t>互動式服務</a:t>
            </a:r>
            <a:endParaRPr lang="en-US" altLang="zh-TW" sz="5800" u="sng" dirty="0" smtClean="0">
              <a:latin typeface="標楷體" panose="03000509000000000000" pitchFamily="65" charset="-120"/>
              <a:ea typeface="標楷體" panose="03000509000000000000" pitchFamily="65" charset="-120"/>
            </a:endParaRPr>
          </a:p>
          <a:p>
            <a:endParaRPr lang="zh-TW" alt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633847"/>
            <a:ext cx="1418112"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28807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1910" y="0"/>
            <a:ext cx="8229600" cy="573088"/>
          </a:xfrm>
        </p:spPr>
        <p:txBody>
          <a:bodyPr>
            <a:noAutofit/>
          </a:bodyPr>
          <a:lstStyle/>
          <a:p>
            <a:r>
              <a:rPr lang="zh-TW" altLang="en-US" sz="4800" b="1" kern="1200" dirty="0">
                <a:solidFill>
                  <a:schemeClr val="tx1"/>
                </a:solidFill>
                <a:latin typeface="標楷體" pitchFamily="65" charset="-120"/>
                <a:ea typeface="標楷體" pitchFamily="65" charset="-120"/>
              </a:rPr>
              <a:t>客製化服務</a:t>
            </a:r>
          </a:p>
        </p:txBody>
      </p:sp>
      <p:sp>
        <p:nvSpPr>
          <p:cNvPr id="10" name="內容版面配置區 7"/>
          <p:cNvSpPr txBox="1">
            <a:spLocks/>
          </p:cNvSpPr>
          <p:nvPr/>
        </p:nvSpPr>
        <p:spPr bwMode="auto">
          <a:xfrm>
            <a:off x="762000" y="9144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l" defTabSz="762000" rtl="0" eaLnBrk="0" fontAlgn="base" hangingPunct="0">
              <a:spcBef>
                <a:spcPct val="20000"/>
              </a:spcBef>
              <a:spcAft>
                <a:spcPct val="0"/>
              </a:spcAft>
              <a:buNone/>
              <a:defRPr kumimoji="1" sz="3200">
                <a:solidFill>
                  <a:schemeClr val="tx1"/>
                </a:solidFill>
                <a:latin typeface="+mn-lt"/>
                <a:ea typeface="MS PGothic" pitchFamily="34" charset="-128"/>
                <a:cs typeface="+mn-cs"/>
              </a:defRPr>
            </a:lvl1pPr>
            <a:lvl2pPr marL="457200" indent="0" algn="l" defTabSz="762000" rtl="0" eaLnBrk="0" fontAlgn="base" hangingPunct="0">
              <a:spcBef>
                <a:spcPct val="20000"/>
              </a:spcBef>
              <a:spcAft>
                <a:spcPct val="0"/>
              </a:spcAft>
              <a:buFont typeface="Wingdings" pitchFamily="2" charset="2"/>
              <a:buNone/>
              <a:defRPr kumimoji="1" sz="2800">
                <a:solidFill>
                  <a:schemeClr val="tx1"/>
                </a:solidFill>
                <a:latin typeface="+mn-lt"/>
                <a:ea typeface="MS PGothic" pitchFamily="34" charset="-128"/>
              </a:defRPr>
            </a:lvl2pPr>
            <a:lvl3pPr marL="914400" indent="0" algn="l" defTabSz="762000" rtl="0" eaLnBrk="0" fontAlgn="base" hangingPunct="0">
              <a:spcBef>
                <a:spcPct val="20000"/>
              </a:spcBef>
              <a:spcAft>
                <a:spcPct val="0"/>
              </a:spcAft>
              <a:buFont typeface="Wingdings" pitchFamily="2" charset="2"/>
              <a:buNone/>
              <a:defRPr kumimoji="1" sz="2400">
                <a:solidFill>
                  <a:schemeClr val="tx1"/>
                </a:solidFill>
                <a:latin typeface="+mn-lt"/>
                <a:ea typeface="MS PGothic" pitchFamily="34" charset="-128"/>
              </a:defRPr>
            </a:lvl3pPr>
            <a:lvl4pPr marL="1371600" indent="0" algn="l" defTabSz="762000" rtl="0" eaLnBrk="0" fontAlgn="base" hangingPunct="0">
              <a:spcBef>
                <a:spcPct val="20000"/>
              </a:spcBef>
              <a:spcAft>
                <a:spcPct val="0"/>
              </a:spcAft>
              <a:buNone/>
              <a:defRPr kumimoji="1" sz="2000">
                <a:solidFill>
                  <a:schemeClr val="tx1"/>
                </a:solidFill>
                <a:latin typeface="+mn-lt"/>
                <a:ea typeface="MS PGothic" pitchFamily="34" charset="-128"/>
              </a:defRPr>
            </a:lvl4pPr>
            <a:lvl5pPr marL="1828800" indent="0" algn="l" defTabSz="762000" rtl="0" eaLnBrk="0" fontAlgn="base" hangingPunct="0">
              <a:spcBef>
                <a:spcPct val="20000"/>
              </a:spcBef>
              <a:spcAft>
                <a:spcPct val="0"/>
              </a:spcAft>
              <a:buFont typeface="Arial" charset="0"/>
              <a:buNone/>
              <a:defRPr kumimoji="1" sz="2000">
                <a:solidFill>
                  <a:schemeClr val="tx1"/>
                </a:solidFill>
                <a:latin typeface="+mn-lt"/>
                <a:ea typeface="MS PGothic" pitchFamily="34" charset="-128"/>
              </a:defRPr>
            </a:lvl5pPr>
            <a:lvl6pPr marL="2286000" indent="0" algn="l" defTabSz="762000" rtl="0" fontAlgn="base">
              <a:spcBef>
                <a:spcPct val="20000"/>
              </a:spcBef>
              <a:spcAft>
                <a:spcPct val="0"/>
              </a:spcAft>
              <a:buFont typeface="Arial" charset="0"/>
              <a:buNone/>
              <a:defRPr kumimoji="1" sz="2000">
                <a:solidFill>
                  <a:schemeClr val="tx1"/>
                </a:solidFill>
                <a:latin typeface="+mn-lt"/>
                <a:ea typeface="+mn-ea"/>
              </a:defRPr>
            </a:lvl6pPr>
            <a:lvl7pPr marL="2743200" indent="0" algn="l" defTabSz="762000" rtl="0" fontAlgn="base">
              <a:spcBef>
                <a:spcPct val="20000"/>
              </a:spcBef>
              <a:spcAft>
                <a:spcPct val="0"/>
              </a:spcAft>
              <a:buFont typeface="Arial" charset="0"/>
              <a:buNone/>
              <a:defRPr kumimoji="1" sz="2000">
                <a:solidFill>
                  <a:schemeClr val="tx1"/>
                </a:solidFill>
                <a:latin typeface="+mn-lt"/>
                <a:ea typeface="+mn-ea"/>
              </a:defRPr>
            </a:lvl7pPr>
            <a:lvl8pPr marL="3200400" indent="0" algn="l" defTabSz="762000" rtl="0" fontAlgn="base">
              <a:spcBef>
                <a:spcPct val="20000"/>
              </a:spcBef>
              <a:spcAft>
                <a:spcPct val="0"/>
              </a:spcAft>
              <a:buFont typeface="Arial" charset="0"/>
              <a:buNone/>
              <a:defRPr kumimoji="1" sz="2000">
                <a:solidFill>
                  <a:schemeClr val="tx1"/>
                </a:solidFill>
                <a:latin typeface="+mn-lt"/>
                <a:ea typeface="+mn-ea"/>
              </a:defRPr>
            </a:lvl8pPr>
            <a:lvl9pPr marL="3657600" indent="0" algn="l" defTabSz="762000" rtl="0" fontAlgn="base">
              <a:spcBef>
                <a:spcPct val="20000"/>
              </a:spcBef>
              <a:spcAft>
                <a:spcPct val="0"/>
              </a:spcAft>
              <a:buFont typeface="Arial" charset="0"/>
              <a:buNone/>
              <a:defRPr kumimoji="1" sz="2000">
                <a:solidFill>
                  <a:schemeClr val="tx1"/>
                </a:solidFill>
                <a:latin typeface="+mn-lt"/>
                <a:ea typeface="+mn-ea"/>
              </a:defRPr>
            </a:lvl9pPr>
          </a:lstStyle>
          <a:p>
            <a:r>
              <a:rPr lang="zh-TW" altLang="en-US" b="1" kern="1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航管交接簡報</a:t>
            </a:r>
            <a:endParaRPr lang="zh-TW" altLang="en-US" b="1"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47" y="1614658"/>
            <a:ext cx="4267200" cy="2383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3" y="3998629"/>
            <a:ext cx="426720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8793" y="1644933"/>
            <a:ext cx="4495800" cy="2323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1084" y="3998628"/>
            <a:ext cx="449580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內容版面配置區 7"/>
          <p:cNvSpPr txBox="1">
            <a:spLocks/>
          </p:cNvSpPr>
          <p:nvPr/>
        </p:nvSpPr>
        <p:spPr bwMode="auto">
          <a:xfrm>
            <a:off x="5029200" y="9144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l" defTabSz="762000" rtl="0" eaLnBrk="0" fontAlgn="base" hangingPunct="0">
              <a:spcBef>
                <a:spcPct val="20000"/>
              </a:spcBef>
              <a:spcAft>
                <a:spcPct val="0"/>
              </a:spcAft>
              <a:buNone/>
              <a:defRPr kumimoji="1" sz="3200">
                <a:solidFill>
                  <a:schemeClr val="tx1"/>
                </a:solidFill>
                <a:latin typeface="+mn-lt"/>
                <a:ea typeface="MS PGothic" pitchFamily="34" charset="-128"/>
                <a:cs typeface="+mn-cs"/>
              </a:defRPr>
            </a:lvl1pPr>
            <a:lvl2pPr marL="457200" indent="0" algn="l" defTabSz="762000" rtl="0" eaLnBrk="0" fontAlgn="base" hangingPunct="0">
              <a:spcBef>
                <a:spcPct val="20000"/>
              </a:spcBef>
              <a:spcAft>
                <a:spcPct val="0"/>
              </a:spcAft>
              <a:buFont typeface="Wingdings" pitchFamily="2" charset="2"/>
              <a:buNone/>
              <a:defRPr kumimoji="1" sz="2800">
                <a:solidFill>
                  <a:schemeClr val="tx1"/>
                </a:solidFill>
                <a:latin typeface="+mn-lt"/>
                <a:ea typeface="MS PGothic" pitchFamily="34" charset="-128"/>
              </a:defRPr>
            </a:lvl2pPr>
            <a:lvl3pPr marL="914400" indent="0" algn="l" defTabSz="762000" rtl="0" eaLnBrk="0" fontAlgn="base" hangingPunct="0">
              <a:spcBef>
                <a:spcPct val="20000"/>
              </a:spcBef>
              <a:spcAft>
                <a:spcPct val="0"/>
              </a:spcAft>
              <a:buFont typeface="Wingdings" pitchFamily="2" charset="2"/>
              <a:buNone/>
              <a:defRPr kumimoji="1" sz="2400">
                <a:solidFill>
                  <a:schemeClr val="tx1"/>
                </a:solidFill>
                <a:latin typeface="+mn-lt"/>
                <a:ea typeface="MS PGothic" pitchFamily="34" charset="-128"/>
              </a:defRPr>
            </a:lvl3pPr>
            <a:lvl4pPr marL="1371600" indent="0" algn="l" defTabSz="762000" rtl="0" eaLnBrk="0" fontAlgn="base" hangingPunct="0">
              <a:spcBef>
                <a:spcPct val="20000"/>
              </a:spcBef>
              <a:spcAft>
                <a:spcPct val="0"/>
              </a:spcAft>
              <a:buNone/>
              <a:defRPr kumimoji="1" sz="2000">
                <a:solidFill>
                  <a:schemeClr val="tx1"/>
                </a:solidFill>
                <a:latin typeface="+mn-lt"/>
                <a:ea typeface="MS PGothic" pitchFamily="34" charset="-128"/>
              </a:defRPr>
            </a:lvl4pPr>
            <a:lvl5pPr marL="1828800" indent="0" algn="l" defTabSz="762000" rtl="0" eaLnBrk="0" fontAlgn="base" hangingPunct="0">
              <a:spcBef>
                <a:spcPct val="20000"/>
              </a:spcBef>
              <a:spcAft>
                <a:spcPct val="0"/>
              </a:spcAft>
              <a:buFont typeface="Arial" charset="0"/>
              <a:buNone/>
              <a:defRPr kumimoji="1" sz="2000">
                <a:solidFill>
                  <a:schemeClr val="tx1"/>
                </a:solidFill>
                <a:latin typeface="+mn-lt"/>
                <a:ea typeface="MS PGothic" pitchFamily="34" charset="-128"/>
              </a:defRPr>
            </a:lvl5pPr>
            <a:lvl6pPr marL="2286000" indent="0" algn="l" defTabSz="762000" rtl="0" fontAlgn="base">
              <a:spcBef>
                <a:spcPct val="20000"/>
              </a:spcBef>
              <a:spcAft>
                <a:spcPct val="0"/>
              </a:spcAft>
              <a:buFont typeface="Arial" charset="0"/>
              <a:buNone/>
              <a:defRPr kumimoji="1" sz="2000">
                <a:solidFill>
                  <a:schemeClr val="tx1"/>
                </a:solidFill>
                <a:latin typeface="+mn-lt"/>
                <a:ea typeface="+mn-ea"/>
              </a:defRPr>
            </a:lvl6pPr>
            <a:lvl7pPr marL="2743200" indent="0" algn="l" defTabSz="762000" rtl="0" fontAlgn="base">
              <a:spcBef>
                <a:spcPct val="20000"/>
              </a:spcBef>
              <a:spcAft>
                <a:spcPct val="0"/>
              </a:spcAft>
              <a:buFont typeface="Arial" charset="0"/>
              <a:buNone/>
              <a:defRPr kumimoji="1" sz="2000">
                <a:solidFill>
                  <a:schemeClr val="tx1"/>
                </a:solidFill>
                <a:latin typeface="+mn-lt"/>
                <a:ea typeface="+mn-ea"/>
              </a:defRPr>
            </a:lvl7pPr>
            <a:lvl8pPr marL="3200400" indent="0" algn="l" defTabSz="762000" rtl="0" fontAlgn="base">
              <a:spcBef>
                <a:spcPct val="20000"/>
              </a:spcBef>
              <a:spcAft>
                <a:spcPct val="0"/>
              </a:spcAft>
              <a:buFont typeface="Arial" charset="0"/>
              <a:buNone/>
              <a:defRPr kumimoji="1" sz="2000">
                <a:solidFill>
                  <a:schemeClr val="tx1"/>
                </a:solidFill>
                <a:latin typeface="+mn-lt"/>
                <a:ea typeface="+mn-ea"/>
              </a:defRPr>
            </a:lvl8pPr>
            <a:lvl9pPr marL="3657600" indent="0" algn="l" defTabSz="762000" rtl="0" fontAlgn="base">
              <a:spcBef>
                <a:spcPct val="20000"/>
              </a:spcBef>
              <a:spcAft>
                <a:spcPct val="0"/>
              </a:spcAft>
              <a:buFont typeface="Arial" charset="0"/>
              <a:buNone/>
              <a:defRPr kumimoji="1" sz="2000">
                <a:solidFill>
                  <a:schemeClr val="tx1"/>
                </a:solidFill>
                <a:latin typeface="+mn-lt"/>
                <a:ea typeface="+mn-ea"/>
              </a:defRPr>
            </a:lvl9pPr>
          </a:lstStyle>
          <a:p>
            <a:r>
              <a:rPr lang="zh-TW" altLang="en-US" b="1" kern="1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颱風視訊簡報</a:t>
            </a:r>
            <a:endParaRPr lang="zh-TW" altLang="en-US" b="1"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6599452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167" y="1071478"/>
            <a:ext cx="4714504" cy="5331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noAutofit/>
          </a:bodyPr>
          <a:lstStyle/>
          <a:p>
            <a:r>
              <a:rPr lang="zh-TW" altLang="en-US" sz="4800" b="1" kern="1200" dirty="0">
                <a:solidFill>
                  <a:schemeClr val="tx1"/>
                </a:solidFill>
                <a:latin typeface="標楷體" pitchFamily="65" charset="-120"/>
                <a:ea typeface="標楷體" pitchFamily="65" charset="-120"/>
              </a:rPr>
              <a:t>客製化服務</a:t>
            </a:r>
          </a:p>
        </p:txBody>
      </p:sp>
      <p:sp>
        <p:nvSpPr>
          <p:cNvPr id="15" name="內容版面配置區 7"/>
          <p:cNvSpPr txBox="1">
            <a:spLocks/>
          </p:cNvSpPr>
          <p:nvPr/>
        </p:nvSpPr>
        <p:spPr bwMode="auto">
          <a:xfrm>
            <a:off x="4800600" y="8382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l" defTabSz="762000" rtl="0" eaLnBrk="0" fontAlgn="base" hangingPunct="0">
              <a:spcBef>
                <a:spcPct val="20000"/>
              </a:spcBef>
              <a:spcAft>
                <a:spcPct val="0"/>
              </a:spcAft>
              <a:buNone/>
              <a:defRPr kumimoji="1" sz="3200">
                <a:solidFill>
                  <a:schemeClr val="tx1"/>
                </a:solidFill>
                <a:latin typeface="+mn-lt"/>
                <a:ea typeface="MS PGothic" pitchFamily="34" charset="-128"/>
                <a:cs typeface="+mn-cs"/>
              </a:defRPr>
            </a:lvl1pPr>
            <a:lvl2pPr marL="457200" indent="0" algn="l" defTabSz="762000" rtl="0" eaLnBrk="0" fontAlgn="base" hangingPunct="0">
              <a:spcBef>
                <a:spcPct val="20000"/>
              </a:spcBef>
              <a:spcAft>
                <a:spcPct val="0"/>
              </a:spcAft>
              <a:buFont typeface="Wingdings" pitchFamily="2" charset="2"/>
              <a:buNone/>
              <a:defRPr kumimoji="1" sz="2800">
                <a:solidFill>
                  <a:schemeClr val="tx1"/>
                </a:solidFill>
                <a:latin typeface="+mn-lt"/>
                <a:ea typeface="MS PGothic" pitchFamily="34" charset="-128"/>
              </a:defRPr>
            </a:lvl2pPr>
            <a:lvl3pPr marL="914400" indent="0" algn="l" defTabSz="762000" rtl="0" eaLnBrk="0" fontAlgn="base" hangingPunct="0">
              <a:spcBef>
                <a:spcPct val="20000"/>
              </a:spcBef>
              <a:spcAft>
                <a:spcPct val="0"/>
              </a:spcAft>
              <a:buFont typeface="Wingdings" pitchFamily="2" charset="2"/>
              <a:buNone/>
              <a:defRPr kumimoji="1" sz="2400">
                <a:solidFill>
                  <a:schemeClr val="tx1"/>
                </a:solidFill>
                <a:latin typeface="+mn-lt"/>
                <a:ea typeface="MS PGothic" pitchFamily="34" charset="-128"/>
              </a:defRPr>
            </a:lvl3pPr>
            <a:lvl4pPr marL="1371600" indent="0" algn="l" defTabSz="762000" rtl="0" eaLnBrk="0" fontAlgn="base" hangingPunct="0">
              <a:spcBef>
                <a:spcPct val="20000"/>
              </a:spcBef>
              <a:spcAft>
                <a:spcPct val="0"/>
              </a:spcAft>
              <a:buNone/>
              <a:defRPr kumimoji="1" sz="2000">
                <a:solidFill>
                  <a:schemeClr val="tx1"/>
                </a:solidFill>
                <a:latin typeface="+mn-lt"/>
                <a:ea typeface="MS PGothic" pitchFamily="34" charset="-128"/>
              </a:defRPr>
            </a:lvl4pPr>
            <a:lvl5pPr marL="1828800" indent="0" algn="l" defTabSz="762000" rtl="0" eaLnBrk="0" fontAlgn="base" hangingPunct="0">
              <a:spcBef>
                <a:spcPct val="20000"/>
              </a:spcBef>
              <a:spcAft>
                <a:spcPct val="0"/>
              </a:spcAft>
              <a:buFont typeface="Arial" charset="0"/>
              <a:buNone/>
              <a:defRPr kumimoji="1" sz="2000">
                <a:solidFill>
                  <a:schemeClr val="tx1"/>
                </a:solidFill>
                <a:latin typeface="+mn-lt"/>
                <a:ea typeface="MS PGothic" pitchFamily="34" charset="-128"/>
              </a:defRPr>
            </a:lvl5pPr>
            <a:lvl6pPr marL="2286000" indent="0" algn="l" defTabSz="762000" rtl="0" fontAlgn="base">
              <a:spcBef>
                <a:spcPct val="20000"/>
              </a:spcBef>
              <a:spcAft>
                <a:spcPct val="0"/>
              </a:spcAft>
              <a:buFont typeface="Arial" charset="0"/>
              <a:buNone/>
              <a:defRPr kumimoji="1" sz="2000">
                <a:solidFill>
                  <a:schemeClr val="tx1"/>
                </a:solidFill>
                <a:latin typeface="+mn-lt"/>
                <a:ea typeface="+mn-ea"/>
              </a:defRPr>
            </a:lvl6pPr>
            <a:lvl7pPr marL="2743200" indent="0" algn="l" defTabSz="762000" rtl="0" fontAlgn="base">
              <a:spcBef>
                <a:spcPct val="20000"/>
              </a:spcBef>
              <a:spcAft>
                <a:spcPct val="0"/>
              </a:spcAft>
              <a:buFont typeface="Arial" charset="0"/>
              <a:buNone/>
              <a:defRPr kumimoji="1" sz="2000">
                <a:solidFill>
                  <a:schemeClr val="tx1"/>
                </a:solidFill>
                <a:latin typeface="+mn-lt"/>
                <a:ea typeface="+mn-ea"/>
              </a:defRPr>
            </a:lvl7pPr>
            <a:lvl8pPr marL="3200400" indent="0" algn="l" defTabSz="762000" rtl="0" fontAlgn="base">
              <a:spcBef>
                <a:spcPct val="20000"/>
              </a:spcBef>
              <a:spcAft>
                <a:spcPct val="0"/>
              </a:spcAft>
              <a:buFont typeface="Arial" charset="0"/>
              <a:buNone/>
              <a:defRPr kumimoji="1" sz="2000">
                <a:solidFill>
                  <a:schemeClr val="tx1"/>
                </a:solidFill>
                <a:latin typeface="+mn-lt"/>
                <a:ea typeface="+mn-ea"/>
              </a:defRPr>
            </a:lvl8pPr>
            <a:lvl9pPr marL="3657600" indent="0" algn="l" defTabSz="762000" rtl="0" fontAlgn="base">
              <a:spcBef>
                <a:spcPct val="20000"/>
              </a:spcBef>
              <a:spcAft>
                <a:spcPct val="0"/>
              </a:spcAft>
              <a:buFont typeface="Arial" charset="0"/>
              <a:buNone/>
              <a:defRPr kumimoji="1" sz="2000">
                <a:solidFill>
                  <a:schemeClr val="tx1"/>
                </a:solidFill>
                <a:latin typeface="+mn-lt"/>
                <a:ea typeface="+mn-ea"/>
              </a:defRPr>
            </a:lvl9pPr>
          </a:lstStyle>
          <a:p>
            <a:r>
              <a:rPr lang="en-US" altLang="zh-TW" b="1" kern="1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SFC-FL450</a:t>
            </a:r>
            <a:r>
              <a:rPr lang="zh-TW" altLang="en-US" b="1" kern="1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顯著天氣圖</a:t>
            </a:r>
            <a:endParaRPr lang="zh-TW" altLang="en-US" b="1"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19" name="內容版面配置區 7"/>
          <p:cNvSpPr txBox="1">
            <a:spLocks/>
          </p:cNvSpPr>
          <p:nvPr/>
        </p:nvSpPr>
        <p:spPr bwMode="auto">
          <a:xfrm>
            <a:off x="741218" y="614278"/>
            <a:ext cx="349035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l" defTabSz="762000" rtl="0" eaLnBrk="0" fontAlgn="base" hangingPunct="0">
              <a:spcBef>
                <a:spcPct val="20000"/>
              </a:spcBef>
              <a:spcAft>
                <a:spcPct val="0"/>
              </a:spcAft>
              <a:buNone/>
              <a:defRPr kumimoji="1" sz="3200">
                <a:solidFill>
                  <a:schemeClr val="tx1"/>
                </a:solidFill>
                <a:latin typeface="+mn-lt"/>
                <a:ea typeface="MS PGothic" pitchFamily="34" charset="-128"/>
                <a:cs typeface="+mn-cs"/>
              </a:defRPr>
            </a:lvl1pPr>
            <a:lvl2pPr marL="457200" indent="0" algn="l" defTabSz="762000" rtl="0" eaLnBrk="0" fontAlgn="base" hangingPunct="0">
              <a:spcBef>
                <a:spcPct val="20000"/>
              </a:spcBef>
              <a:spcAft>
                <a:spcPct val="0"/>
              </a:spcAft>
              <a:buFont typeface="Wingdings" pitchFamily="2" charset="2"/>
              <a:buNone/>
              <a:defRPr kumimoji="1" sz="2800">
                <a:solidFill>
                  <a:schemeClr val="tx1"/>
                </a:solidFill>
                <a:latin typeface="+mn-lt"/>
                <a:ea typeface="MS PGothic" pitchFamily="34" charset="-128"/>
              </a:defRPr>
            </a:lvl2pPr>
            <a:lvl3pPr marL="914400" indent="0" algn="l" defTabSz="762000" rtl="0" eaLnBrk="0" fontAlgn="base" hangingPunct="0">
              <a:spcBef>
                <a:spcPct val="20000"/>
              </a:spcBef>
              <a:spcAft>
                <a:spcPct val="0"/>
              </a:spcAft>
              <a:buFont typeface="Wingdings" pitchFamily="2" charset="2"/>
              <a:buNone/>
              <a:defRPr kumimoji="1" sz="2400">
                <a:solidFill>
                  <a:schemeClr val="tx1"/>
                </a:solidFill>
                <a:latin typeface="+mn-lt"/>
                <a:ea typeface="MS PGothic" pitchFamily="34" charset="-128"/>
              </a:defRPr>
            </a:lvl3pPr>
            <a:lvl4pPr marL="1371600" indent="0" algn="l" defTabSz="762000" rtl="0" eaLnBrk="0" fontAlgn="base" hangingPunct="0">
              <a:spcBef>
                <a:spcPct val="20000"/>
              </a:spcBef>
              <a:spcAft>
                <a:spcPct val="0"/>
              </a:spcAft>
              <a:buNone/>
              <a:defRPr kumimoji="1" sz="2000">
                <a:solidFill>
                  <a:schemeClr val="tx1"/>
                </a:solidFill>
                <a:latin typeface="+mn-lt"/>
                <a:ea typeface="MS PGothic" pitchFamily="34" charset="-128"/>
              </a:defRPr>
            </a:lvl4pPr>
            <a:lvl5pPr marL="1828800" indent="0" algn="l" defTabSz="762000" rtl="0" eaLnBrk="0" fontAlgn="base" hangingPunct="0">
              <a:spcBef>
                <a:spcPct val="20000"/>
              </a:spcBef>
              <a:spcAft>
                <a:spcPct val="0"/>
              </a:spcAft>
              <a:buFont typeface="Arial" charset="0"/>
              <a:buNone/>
              <a:defRPr kumimoji="1" sz="2000">
                <a:solidFill>
                  <a:schemeClr val="tx1"/>
                </a:solidFill>
                <a:latin typeface="+mn-lt"/>
                <a:ea typeface="MS PGothic" pitchFamily="34" charset="-128"/>
              </a:defRPr>
            </a:lvl5pPr>
            <a:lvl6pPr marL="2286000" indent="0" algn="l" defTabSz="762000" rtl="0" fontAlgn="base">
              <a:spcBef>
                <a:spcPct val="20000"/>
              </a:spcBef>
              <a:spcAft>
                <a:spcPct val="0"/>
              </a:spcAft>
              <a:buFont typeface="Arial" charset="0"/>
              <a:buNone/>
              <a:defRPr kumimoji="1" sz="2000">
                <a:solidFill>
                  <a:schemeClr val="tx1"/>
                </a:solidFill>
                <a:latin typeface="+mn-lt"/>
                <a:ea typeface="+mn-ea"/>
              </a:defRPr>
            </a:lvl6pPr>
            <a:lvl7pPr marL="2743200" indent="0" algn="l" defTabSz="762000" rtl="0" fontAlgn="base">
              <a:spcBef>
                <a:spcPct val="20000"/>
              </a:spcBef>
              <a:spcAft>
                <a:spcPct val="0"/>
              </a:spcAft>
              <a:buFont typeface="Arial" charset="0"/>
              <a:buNone/>
              <a:defRPr kumimoji="1" sz="2000">
                <a:solidFill>
                  <a:schemeClr val="tx1"/>
                </a:solidFill>
                <a:latin typeface="+mn-lt"/>
                <a:ea typeface="+mn-ea"/>
              </a:defRPr>
            </a:lvl7pPr>
            <a:lvl8pPr marL="3200400" indent="0" algn="l" defTabSz="762000" rtl="0" fontAlgn="base">
              <a:spcBef>
                <a:spcPct val="20000"/>
              </a:spcBef>
              <a:spcAft>
                <a:spcPct val="0"/>
              </a:spcAft>
              <a:buFont typeface="Arial" charset="0"/>
              <a:buNone/>
              <a:defRPr kumimoji="1" sz="2000">
                <a:solidFill>
                  <a:schemeClr val="tx1"/>
                </a:solidFill>
                <a:latin typeface="+mn-lt"/>
                <a:ea typeface="+mn-ea"/>
              </a:defRPr>
            </a:lvl8pPr>
            <a:lvl9pPr marL="3657600" indent="0" algn="l" defTabSz="762000" rtl="0" fontAlgn="base">
              <a:spcBef>
                <a:spcPct val="20000"/>
              </a:spcBef>
              <a:spcAft>
                <a:spcPct val="0"/>
              </a:spcAft>
              <a:buFont typeface="Arial" charset="0"/>
              <a:buNone/>
              <a:defRPr kumimoji="1" sz="2000">
                <a:solidFill>
                  <a:schemeClr val="tx1"/>
                </a:solidFill>
                <a:latin typeface="+mn-lt"/>
                <a:ea typeface="+mn-ea"/>
              </a:defRPr>
            </a:lvl9pPr>
          </a:lstStyle>
          <a:p>
            <a:r>
              <a:rPr lang="zh-TW" altLang="en-US" b="1" kern="1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連續假期疏運預報</a:t>
            </a:r>
            <a:endParaRPr lang="zh-TW" altLang="en-US" b="1"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9" name="矩形圖說文字 8"/>
          <p:cNvSpPr/>
          <p:nvPr/>
        </p:nvSpPr>
        <p:spPr bwMode="auto">
          <a:xfrm>
            <a:off x="2498271" y="3553443"/>
            <a:ext cx="2438400" cy="534924"/>
          </a:xfrm>
          <a:prstGeom prst="wedgeRectCallout">
            <a:avLst>
              <a:gd name="adj1" fmla="val -58096"/>
              <a:gd name="adj2" fmla="val 304812"/>
            </a:avLst>
          </a:prstGeom>
          <a:noFill/>
          <a:ln w="22225" cap="flat" cmpd="sng" algn="ctr">
            <a:solidFill>
              <a:srgbClr val="FF0000">
                <a:alpha val="99000"/>
              </a:srgb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不適航天氣圖示</a:t>
            </a:r>
          </a:p>
        </p:txBody>
      </p:sp>
      <p:sp>
        <p:nvSpPr>
          <p:cNvPr id="11" name="矩形圖說文字 10"/>
          <p:cNvSpPr/>
          <p:nvPr/>
        </p:nvSpPr>
        <p:spPr bwMode="auto">
          <a:xfrm>
            <a:off x="2133600" y="1600200"/>
            <a:ext cx="2438400" cy="534924"/>
          </a:xfrm>
          <a:prstGeom prst="wedgeRectCallout">
            <a:avLst>
              <a:gd name="adj1" fmla="val -55174"/>
              <a:gd name="adj2" fmla="val 198252"/>
            </a:avLst>
          </a:prstGeom>
          <a:noFill/>
          <a:ln w="22225" cap="flat" cmpd="sng" algn="ctr">
            <a:solidFill>
              <a:srgbClr val="FF0000">
                <a:alpha val="99000"/>
              </a:srgb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天氣大勢明語解說</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4435" y="1483387"/>
            <a:ext cx="4013365" cy="476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1177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47" y="1219200"/>
            <a:ext cx="4076453" cy="4340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noAutofit/>
          </a:bodyPr>
          <a:lstStyle/>
          <a:p>
            <a:r>
              <a:rPr lang="zh-TW" altLang="en-US" sz="4800" b="1" kern="1200" dirty="0" smtClean="0">
                <a:solidFill>
                  <a:schemeClr val="tx1"/>
                </a:solidFill>
                <a:latin typeface="標楷體" pitchFamily="65" charset="-120"/>
                <a:ea typeface="標楷體" pitchFamily="65" charset="-120"/>
              </a:rPr>
              <a:t>互動式服務</a:t>
            </a:r>
            <a:endParaRPr lang="zh-TW" altLang="en-US" sz="4800" b="1" kern="1200" dirty="0">
              <a:solidFill>
                <a:schemeClr val="tx1"/>
              </a:solidFill>
              <a:latin typeface="標楷體" pitchFamily="65" charset="-120"/>
              <a:ea typeface="標楷體" pitchFamily="65" charset="-120"/>
            </a:endParaRPr>
          </a:p>
        </p:txBody>
      </p:sp>
      <p:sp>
        <p:nvSpPr>
          <p:cNvPr id="15" name="內容版面配置區 7"/>
          <p:cNvSpPr txBox="1">
            <a:spLocks/>
          </p:cNvSpPr>
          <p:nvPr/>
        </p:nvSpPr>
        <p:spPr bwMode="auto">
          <a:xfrm>
            <a:off x="896819" y="7620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l" defTabSz="762000" rtl="0" eaLnBrk="0" fontAlgn="base" hangingPunct="0">
              <a:spcBef>
                <a:spcPct val="20000"/>
              </a:spcBef>
              <a:spcAft>
                <a:spcPct val="0"/>
              </a:spcAft>
              <a:buNone/>
              <a:defRPr kumimoji="1" sz="3200">
                <a:solidFill>
                  <a:schemeClr val="tx1"/>
                </a:solidFill>
                <a:latin typeface="+mn-lt"/>
                <a:ea typeface="MS PGothic" pitchFamily="34" charset="-128"/>
                <a:cs typeface="+mn-cs"/>
              </a:defRPr>
            </a:lvl1pPr>
            <a:lvl2pPr marL="457200" indent="0" algn="l" defTabSz="762000" rtl="0" eaLnBrk="0" fontAlgn="base" hangingPunct="0">
              <a:spcBef>
                <a:spcPct val="20000"/>
              </a:spcBef>
              <a:spcAft>
                <a:spcPct val="0"/>
              </a:spcAft>
              <a:buFont typeface="Wingdings" pitchFamily="2" charset="2"/>
              <a:buNone/>
              <a:defRPr kumimoji="1" sz="2800">
                <a:solidFill>
                  <a:schemeClr val="tx1"/>
                </a:solidFill>
                <a:latin typeface="+mn-lt"/>
                <a:ea typeface="MS PGothic" pitchFamily="34" charset="-128"/>
              </a:defRPr>
            </a:lvl2pPr>
            <a:lvl3pPr marL="914400" indent="0" algn="l" defTabSz="762000" rtl="0" eaLnBrk="0" fontAlgn="base" hangingPunct="0">
              <a:spcBef>
                <a:spcPct val="20000"/>
              </a:spcBef>
              <a:spcAft>
                <a:spcPct val="0"/>
              </a:spcAft>
              <a:buFont typeface="Wingdings" pitchFamily="2" charset="2"/>
              <a:buNone/>
              <a:defRPr kumimoji="1" sz="2400">
                <a:solidFill>
                  <a:schemeClr val="tx1"/>
                </a:solidFill>
                <a:latin typeface="+mn-lt"/>
                <a:ea typeface="MS PGothic" pitchFamily="34" charset="-128"/>
              </a:defRPr>
            </a:lvl3pPr>
            <a:lvl4pPr marL="1371600" indent="0" algn="l" defTabSz="762000" rtl="0" eaLnBrk="0" fontAlgn="base" hangingPunct="0">
              <a:spcBef>
                <a:spcPct val="20000"/>
              </a:spcBef>
              <a:spcAft>
                <a:spcPct val="0"/>
              </a:spcAft>
              <a:buNone/>
              <a:defRPr kumimoji="1" sz="2000">
                <a:solidFill>
                  <a:schemeClr val="tx1"/>
                </a:solidFill>
                <a:latin typeface="+mn-lt"/>
                <a:ea typeface="MS PGothic" pitchFamily="34" charset="-128"/>
              </a:defRPr>
            </a:lvl4pPr>
            <a:lvl5pPr marL="1828800" indent="0" algn="l" defTabSz="762000" rtl="0" eaLnBrk="0" fontAlgn="base" hangingPunct="0">
              <a:spcBef>
                <a:spcPct val="20000"/>
              </a:spcBef>
              <a:spcAft>
                <a:spcPct val="0"/>
              </a:spcAft>
              <a:buFont typeface="Arial" charset="0"/>
              <a:buNone/>
              <a:defRPr kumimoji="1" sz="2000">
                <a:solidFill>
                  <a:schemeClr val="tx1"/>
                </a:solidFill>
                <a:latin typeface="+mn-lt"/>
                <a:ea typeface="MS PGothic" pitchFamily="34" charset="-128"/>
              </a:defRPr>
            </a:lvl5pPr>
            <a:lvl6pPr marL="2286000" indent="0" algn="l" defTabSz="762000" rtl="0" fontAlgn="base">
              <a:spcBef>
                <a:spcPct val="20000"/>
              </a:spcBef>
              <a:spcAft>
                <a:spcPct val="0"/>
              </a:spcAft>
              <a:buFont typeface="Arial" charset="0"/>
              <a:buNone/>
              <a:defRPr kumimoji="1" sz="2000">
                <a:solidFill>
                  <a:schemeClr val="tx1"/>
                </a:solidFill>
                <a:latin typeface="+mn-lt"/>
                <a:ea typeface="+mn-ea"/>
              </a:defRPr>
            </a:lvl6pPr>
            <a:lvl7pPr marL="2743200" indent="0" algn="l" defTabSz="762000" rtl="0" fontAlgn="base">
              <a:spcBef>
                <a:spcPct val="20000"/>
              </a:spcBef>
              <a:spcAft>
                <a:spcPct val="0"/>
              </a:spcAft>
              <a:buFont typeface="Arial" charset="0"/>
              <a:buNone/>
              <a:defRPr kumimoji="1" sz="2000">
                <a:solidFill>
                  <a:schemeClr val="tx1"/>
                </a:solidFill>
                <a:latin typeface="+mn-lt"/>
                <a:ea typeface="+mn-ea"/>
              </a:defRPr>
            </a:lvl7pPr>
            <a:lvl8pPr marL="3200400" indent="0" algn="l" defTabSz="762000" rtl="0" fontAlgn="base">
              <a:spcBef>
                <a:spcPct val="20000"/>
              </a:spcBef>
              <a:spcAft>
                <a:spcPct val="0"/>
              </a:spcAft>
              <a:buFont typeface="Arial" charset="0"/>
              <a:buNone/>
              <a:defRPr kumimoji="1" sz="2000">
                <a:solidFill>
                  <a:schemeClr val="tx1"/>
                </a:solidFill>
                <a:latin typeface="+mn-lt"/>
                <a:ea typeface="+mn-ea"/>
              </a:defRPr>
            </a:lvl8pPr>
            <a:lvl9pPr marL="3657600" indent="0" algn="l" defTabSz="762000" rtl="0" fontAlgn="base">
              <a:spcBef>
                <a:spcPct val="20000"/>
              </a:spcBef>
              <a:spcAft>
                <a:spcPct val="0"/>
              </a:spcAft>
              <a:buFont typeface="Arial" charset="0"/>
              <a:buNone/>
              <a:defRPr kumimoji="1" sz="2000">
                <a:solidFill>
                  <a:schemeClr val="tx1"/>
                </a:solidFill>
                <a:latin typeface="+mn-lt"/>
                <a:ea typeface="+mn-ea"/>
              </a:defRPr>
            </a:lvl9pPr>
          </a:lstStyle>
          <a:p>
            <a:r>
              <a:rPr lang="zh-TW" altLang="en-US" sz="2400" b="1" kern="1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選擇剖面天氣</a:t>
            </a:r>
            <a:endParaRPr lang="zh-TW" altLang="en-US" sz="2400" b="1"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9" name="內容版面配置區 7"/>
          <p:cNvSpPr txBox="1">
            <a:spLocks/>
          </p:cNvSpPr>
          <p:nvPr/>
        </p:nvSpPr>
        <p:spPr bwMode="auto">
          <a:xfrm>
            <a:off x="5562600" y="560119"/>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l" defTabSz="762000" rtl="0" eaLnBrk="0" fontAlgn="base" hangingPunct="0">
              <a:spcBef>
                <a:spcPct val="20000"/>
              </a:spcBef>
              <a:spcAft>
                <a:spcPct val="0"/>
              </a:spcAft>
              <a:buNone/>
              <a:defRPr kumimoji="1" sz="3200">
                <a:solidFill>
                  <a:schemeClr val="tx1"/>
                </a:solidFill>
                <a:latin typeface="+mn-lt"/>
                <a:ea typeface="MS PGothic" pitchFamily="34" charset="-128"/>
                <a:cs typeface="+mn-cs"/>
              </a:defRPr>
            </a:lvl1pPr>
            <a:lvl2pPr marL="457200" indent="0" algn="l" defTabSz="762000" rtl="0" eaLnBrk="0" fontAlgn="base" hangingPunct="0">
              <a:spcBef>
                <a:spcPct val="20000"/>
              </a:spcBef>
              <a:spcAft>
                <a:spcPct val="0"/>
              </a:spcAft>
              <a:buFont typeface="Wingdings" pitchFamily="2" charset="2"/>
              <a:buNone/>
              <a:defRPr kumimoji="1" sz="2800">
                <a:solidFill>
                  <a:schemeClr val="tx1"/>
                </a:solidFill>
                <a:latin typeface="+mn-lt"/>
                <a:ea typeface="MS PGothic" pitchFamily="34" charset="-128"/>
              </a:defRPr>
            </a:lvl2pPr>
            <a:lvl3pPr marL="914400" indent="0" algn="l" defTabSz="762000" rtl="0" eaLnBrk="0" fontAlgn="base" hangingPunct="0">
              <a:spcBef>
                <a:spcPct val="20000"/>
              </a:spcBef>
              <a:spcAft>
                <a:spcPct val="0"/>
              </a:spcAft>
              <a:buFont typeface="Wingdings" pitchFamily="2" charset="2"/>
              <a:buNone/>
              <a:defRPr kumimoji="1" sz="2400">
                <a:solidFill>
                  <a:schemeClr val="tx1"/>
                </a:solidFill>
                <a:latin typeface="+mn-lt"/>
                <a:ea typeface="MS PGothic" pitchFamily="34" charset="-128"/>
              </a:defRPr>
            </a:lvl3pPr>
            <a:lvl4pPr marL="1371600" indent="0" algn="l" defTabSz="762000" rtl="0" eaLnBrk="0" fontAlgn="base" hangingPunct="0">
              <a:spcBef>
                <a:spcPct val="20000"/>
              </a:spcBef>
              <a:spcAft>
                <a:spcPct val="0"/>
              </a:spcAft>
              <a:buNone/>
              <a:defRPr kumimoji="1" sz="2000">
                <a:solidFill>
                  <a:schemeClr val="tx1"/>
                </a:solidFill>
                <a:latin typeface="+mn-lt"/>
                <a:ea typeface="MS PGothic" pitchFamily="34" charset="-128"/>
              </a:defRPr>
            </a:lvl4pPr>
            <a:lvl5pPr marL="1828800" indent="0" algn="l" defTabSz="762000" rtl="0" eaLnBrk="0" fontAlgn="base" hangingPunct="0">
              <a:spcBef>
                <a:spcPct val="20000"/>
              </a:spcBef>
              <a:spcAft>
                <a:spcPct val="0"/>
              </a:spcAft>
              <a:buFont typeface="Arial" charset="0"/>
              <a:buNone/>
              <a:defRPr kumimoji="1" sz="2000">
                <a:solidFill>
                  <a:schemeClr val="tx1"/>
                </a:solidFill>
                <a:latin typeface="+mn-lt"/>
                <a:ea typeface="MS PGothic" pitchFamily="34" charset="-128"/>
              </a:defRPr>
            </a:lvl5pPr>
            <a:lvl6pPr marL="2286000" indent="0" algn="l" defTabSz="762000" rtl="0" fontAlgn="base">
              <a:spcBef>
                <a:spcPct val="20000"/>
              </a:spcBef>
              <a:spcAft>
                <a:spcPct val="0"/>
              </a:spcAft>
              <a:buFont typeface="Arial" charset="0"/>
              <a:buNone/>
              <a:defRPr kumimoji="1" sz="2000">
                <a:solidFill>
                  <a:schemeClr val="tx1"/>
                </a:solidFill>
                <a:latin typeface="+mn-lt"/>
                <a:ea typeface="+mn-ea"/>
              </a:defRPr>
            </a:lvl6pPr>
            <a:lvl7pPr marL="2743200" indent="0" algn="l" defTabSz="762000" rtl="0" fontAlgn="base">
              <a:spcBef>
                <a:spcPct val="20000"/>
              </a:spcBef>
              <a:spcAft>
                <a:spcPct val="0"/>
              </a:spcAft>
              <a:buFont typeface="Arial" charset="0"/>
              <a:buNone/>
              <a:defRPr kumimoji="1" sz="2000">
                <a:solidFill>
                  <a:schemeClr val="tx1"/>
                </a:solidFill>
                <a:latin typeface="+mn-lt"/>
                <a:ea typeface="+mn-ea"/>
              </a:defRPr>
            </a:lvl7pPr>
            <a:lvl8pPr marL="3200400" indent="0" algn="l" defTabSz="762000" rtl="0" fontAlgn="base">
              <a:spcBef>
                <a:spcPct val="20000"/>
              </a:spcBef>
              <a:spcAft>
                <a:spcPct val="0"/>
              </a:spcAft>
              <a:buFont typeface="Arial" charset="0"/>
              <a:buNone/>
              <a:defRPr kumimoji="1" sz="2000">
                <a:solidFill>
                  <a:schemeClr val="tx1"/>
                </a:solidFill>
                <a:latin typeface="+mn-lt"/>
                <a:ea typeface="+mn-ea"/>
              </a:defRPr>
            </a:lvl8pPr>
            <a:lvl9pPr marL="3657600" indent="0" algn="l" defTabSz="762000" rtl="0" fontAlgn="base">
              <a:spcBef>
                <a:spcPct val="20000"/>
              </a:spcBef>
              <a:spcAft>
                <a:spcPct val="0"/>
              </a:spcAft>
              <a:buFont typeface="Arial" charset="0"/>
              <a:buNone/>
              <a:defRPr kumimoji="1" sz="2000">
                <a:solidFill>
                  <a:schemeClr val="tx1"/>
                </a:solidFill>
                <a:latin typeface="+mn-lt"/>
                <a:ea typeface="+mn-ea"/>
              </a:defRPr>
            </a:lvl9pPr>
          </a:lstStyle>
          <a:p>
            <a:r>
              <a:rPr lang="zh-TW" altLang="en-US" sz="2400" b="1" kern="1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選擇區域及產品</a:t>
            </a:r>
            <a:endParaRPr lang="zh-TW" altLang="en-US" sz="2400" b="1"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066801"/>
            <a:ext cx="4419600" cy="441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內容版面配置區 7"/>
          <p:cNvSpPr txBox="1">
            <a:spLocks/>
          </p:cNvSpPr>
          <p:nvPr/>
        </p:nvSpPr>
        <p:spPr bwMode="auto">
          <a:xfrm>
            <a:off x="533400" y="5613070"/>
            <a:ext cx="8001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l" defTabSz="762000" rtl="0" eaLnBrk="0" fontAlgn="base" hangingPunct="0">
              <a:spcBef>
                <a:spcPct val="20000"/>
              </a:spcBef>
              <a:spcAft>
                <a:spcPct val="0"/>
              </a:spcAft>
              <a:buNone/>
              <a:defRPr kumimoji="1" sz="3200">
                <a:solidFill>
                  <a:schemeClr val="tx1"/>
                </a:solidFill>
                <a:latin typeface="+mn-lt"/>
                <a:ea typeface="MS PGothic" pitchFamily="34" charset="-128"/>
                <a:cs typeface="+mn-cs"/>
              </a:defRPr>
            </a:lvl1pPr>
            <a:lvl2pPr marL="457200" indent="0" algn="l" defTabSz="762000" rtl="0" eaLnBrk="0" fontAlgn="base" hangingPunct="0">
              <a:spcBef>
                <a:spcPct val="20000"/>
              </a:spcBef>
              <a:spcAft>
                <a:spcPct val="0"/>
              </a:spcAft>
              <a:buFont typeface="Wingdings" pitchFamily="2" charset="2"/>
              <a:buNone/>
              <a:defRPr kumimoji="1" sz="2800">
                <a:solidFill>
                  <a:schemeClr val="tx1"/>
                </a:solidFill>
                <a:latin typeface="+mn-lt"/>
                <a:ea typeface="MS PGothic" pitchFamily="34" charset="-128"/>
              </a:defRPr>
            </a:lvl2pPr>
            <a:lvl3pPr marL="914400" indent="0" algn="l" defTabSz="762000" rtl="0" eaLnBrk="0" fontAlgn="base" hangingPunct="0">
              <a:spcBef>
                <a:spcPct val="20000"/>
              </a:spcBef>
              <a:spcAft>
                <a:spcPct val="0"/>
              </a:spcAft>
              <a:buFont typeface="Wingdings" pitchFamily="2" charset="2"/>
              <a:buNone/>
              <a:defRPr kumimoji="1" sz="2400">
                <a:solidFill>
                  <a:schemeClr val="tx1"/>
                </a:solidFill>
                <a:latin typeface="+mn-lt"/>
                <a:ea typeface="MS PGothic" pitchFamily="34" charset="-128"/>
              </a:defRPr>
            </a:lvl3pPr>
            <a:lvl4pPr marL="1371600" indent="0" algn="l" defTabSz="762000" rtl="0" eaLnBrk="0" fontAlgn="base" hangingPunct="0">
              <a:spcBef>
                <a:spcPct val="20000"/>
              </a:spcBef>
              <a:spcAft>
                <a:spcPct val="0"/>
              </a:spcAft>
              <a:buNone/>
              <a:defRPr kumimoji="1" sz="2000">
                <a:solidFill>
                  <a:schemeClr val="tx1"/>
                </a:solidFill>
                <a:latin typeface="+mn-lt"/>
                <a:ea typeface="MS PGothic" pitchFamily="34" charset="-128"/>
              </a:defRPr>
            </a:lvl4pPr>
            <a:lvl5pPr marL="1828800" indent="0" algn="l" defTabSz="762000" rtl="0" eaLnBrk="0" fontAlgn="base" hangingPunct="0">
              <a:spcBef>
                <a:spcPct val="20000"/>
              </a:spcBef>
              <a:spcAft>
                <a:spcPct val="0"/>
              </a:spcAft>
              <a:buFont typeface="Arial" charset="0"/>
              <a:buNone/>
              <a:defRPr kumimoji="1" sz="2000">
                <a:solidFill>
                  <a:schemeClr val="tx1"/>
                </a:solidFill>
                <a:latin typeface="+mn-lt"/>
                <a:ea typeface="MS PGothic" pitchFamily="34" charset="-128"/>
              </a:defRPr>
            </a:lvl5pPr>
            <a:lvl6pPr marL="2286000" indent="0" algn="l" defTabSz="762000" rtl="0" fontAlgn="base">
              <a:spcBef>
                <a:spcPct val="20000"/>
              </a:spcBef>
              <a:spcAft>
                <a:spcPct val="0"/>
              </a:spcAft>
              <a:buFont typeface="Arial" charset="0"/>
              <a:buNone/>
              <a:defRPr kumimoji="1" sz="2000">
                <a:solidFill>
                  <a:schemeClr val="tx1"/>
                </a:solidFill>
                <a:latin typeface="+mn-lt"/>
                <a:ea typeface="+mn-ea"/>
              </a:defRPr>
            </a:lvl6pPr>
            <a:lvl7pPr marL="2743200" indent="0" algn="l" defTabSz="762000" rtl="0" fontAlgn="base">
              <a:spcBef>
                <a:spcPct val="20000"/>
              </a:spcBef>
              <a:spcAft>
                <a:spcPct val="0"/>
              </a:spcAft>
              <a:buFont typeface="Arial" charset="0"/>
              <a:buNone/>
              <a:defRPr kumimoji="1" sz="2000">
                <a:solidFill>
                  <a:schemeClr val="tx1"/>
                </a:solidFill>
                <a:latin typeface="+mn-lt"/>
                <a:ea typeface="+mn-ea"/>
              </a:defRPr>
            </a:lvl7pPr>
            <a:lvl8pPr marL="3200400" indent="0" algn="l" defTabSz="762000" rtl="0" fontAlgn="base">
              <a:spcBef>
                <a:spcPct val="20000"/>
              </a:spcBef>
              <a:spcAft>
                <a:spcPct val="0"/>
              </a:spcAft>
              <a:buFont typeface="Arial" charset="0"/>
              <a:buNone/>
              <a:defRPr kumimoji="1" sz="2000">
                <a:solidFill>
                  <a:schemeClr val="tx1"/>
                </a:solidFill>
                <a:latin typeface="+mn-lt"/>
                <a:ea typeface="+mn-ea"/>
              </a:defRPr>
            </a:lvl8pPr>
            <a:lvl9pPr marL="3657600" indent="0" algn="l" defTabSz="762000" rtl="0" fontAlgn="base">
              <a:spcBef>
                <a:spcPct val="20000"/>
              </a:spcBef>
              <a:spcAft>
                <a:spcPct val="0"/>
              </a:spcAft>
              <a:buFont typeface="Arial" charset="0"/>
              <a:buNone/>
              <a:defRPr kumimoji="1" sz="2000">
                <a:solidFill>
                  <a:schemeClr val="tx1"/>
                </a:solidFill>
                <a:latin typeface="+mn-lt"/>
                <a:ea typeface="+mn-ea"/>
              </a:defRPr>
            </a:lvl9pPr>
          </a:lstStyle>
          <a:p>
            <a:r>
              <a:rPr lang="zh-TW" altLang="en-US" sz="2400" b="1" kern="1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使用者透過不同作業需求選取各項觀測及預報產品</a:t>
            </a:r>
            <a:r>
              <a:rPr lang="zh-TW" altLang="en-US" sz="2400" b="1" kern="100" dirty="0" smtClean="0">
                <a:solidFill>
                  <a:srgbClr val="000000"/>
                </a:solidFill>
                <a:latin typeface="標楷體"/>
                <a:ea typeface="標楷體"/>
                <a:cs typeface="Times New Roman" panose="02020603050405020304" pitchFamily="18" charset="0"/>
              </a:rPr>
              <a:t>，滿足客製化之需求</a:t>
            </a:r>
            <a:endParaRPr lang="zh-TW" altLang="en-US" sz="2400" b="1"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11" name="矩形圖說文字 10"/>
          <p:cNvSpPr/>
          <p:nvPr/>
        </p:nvSpPr>
        <p:spPr bwMode="auto">
          <a:xfrm>
            <a:off x="5715000" y="1295400"/>
            <a:ext cx="2438400" cy="534924"/>
          </a:xfrm>
          <a:prstGeom prst="wedgeRectCallout">
            <a:avLst>
              <a:gd name="adj1" fmla="val -55174"/>
              <a:gd name="adj2" fmla="val 198252"/>
            </a:avLst>
          </a:prstGeom>
          <a:noFill/>
          <a:ln w="22225" cap="flat" cmpd="sng" algn="ctr">
            <a:solidFill>
              <a:srgbClr val="FF0000">
                <a:alpha val="99000"/>
              </a:srgb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高空風</a:t>
            </a:r>
          </a:p>
        </p:txBody>
      </p:sp>
      <p:sp>
        <p:nvSpPr>
          <p:cNvPr id="13" name="矩形圖說文字 12"/>
          <p:cNvSpPr/>
          <p:nvPr/>
        </p:nvSpPr>
        <p:spPr bwMode="auto">
          <a:xfrm>
            <a:off x="6164778" y="2741676"/>
            <a:ext cx="2438400" cy="534924"/>
          </a:xfrm>
          <a:prstGeom prst="wedgeRectCallout">
            <a:avLst>
              <a:gd name="adj1" fmla="val -55174"/>
              <a:gd name="adj2" fmla="val 198252"/>
            </a:avLst>
          </a:prstGeom>
          <a:noFill/>
          <a:ln w="22225" cap="flat" cmpd="sng" algn="ctr">
            <a:solidFill>
              <a:srgbClr val="FF0000">
                <a:alpha val="99000"/>
              </a:srgb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顯著危害天氣區域</a:t>
            </a:r>
          </a:p>
        </p:txBody>
      </p:sp>
      <p:sp>
        <p:nvSpPr>
          <p:cNvPr id="14" name="矩形圖說文字 13"/>
          <p:cNvSpPr/>
          <p:nvPr/>
        </p:nvSpPr>
        <p:spPr bwMode="auto">
          <a:xfrm>
            <a:off x="6684818" y="3608158"/>
            <a:ext cx="2438400" cy="534924"/>
          </a:xfrm>
          <a:prstGeom prst="wedgeRectCallout">
            <a:avLst>
              <a:gd name="adj1" fmla="val -55174"/>
              <a:gd name="adj2" fmla="val 198252"/>
            </a:avLst>
          </a:prstGeom>
          <a:noFill/>
          <a:ln w="22225" cap="flat" cmpd="sng" algn="ctr">
            <a:solidFill>
              <a:srgbClr val="FF0000">
                <a:alpha val="99000"/>
              </a:srgb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衛星雲圖</a:t>
            </a:r>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7616" y="3048000"/>
            <a:ext cx="2088357"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圖說文字 11"/>
          <p:cNvSpPr/>
          <p:nvPr/>
        </p:nvSpPr>
        <p:spPr bwMode="auto">
          <a:xfrm>
            <a:off x="2629858" y="2057400"/>
            <a:ext cx="1715522" cy="384048"/>
          </a:xfrm>
          <a:prstGeom prst="wedgeRectCallout">
            <a:avLst>
              <a:gd name="adj1" fmla="val -42397"/>
              <a:gd name="adj2" fmla="val 520707"/>
            </a:avLst>
          </a:prstGeom>
          <a:noFill/>
          <a:ln w="22225" cap="flat" cmpd="sng" algn="ctr">
            <a:solidFill>
              <a:srgbClr val="FF0000">
                <a:alpha val="99000"/>
              </a:srgb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剖面天氣</a:t>
            </a:r>
          </a:p>
        </p:txBody>
      </p:sp>
    </p:spTree>
    <p:extLst>
      <p:ext uri="{BB962C8B-B14F-4D97-AF65-F5344CB8AC3E}">
        <p14:creationId xmlns:p14="http://schemas.microsoft.com/office/powerpoint/2010/main" val="15790178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群組 41"/>
          <p:cNvGrpSpPr/>
          <p:nvPr/>
        </p:nvGrpSpPr>
        <p:grpSpPr>
          <a:xfrm>
            <a:off x="457529" y="1171959"/>
            <a:ext cx="8387988" cy="3366788"/>
            <a:chOff x="329754" y="1380266"/>
            <a:chExt cx="8387988" cy="3366788"/>
          </a:xfrm>
        </p:grpSpPr>
        <p:grpSp>
          <p:nvGrpSpPr>
            <p:cNvPr id="8" name="群組 7"/>
            <p:cNvGrpSpPr/>
            <p:nvPr/>
          </p:nvGrpSpPr>
          <p:grpSpPr>
            <a:xfrm>
              <a:off x="329754" y="1380266"/>
              <a:ext cx="8387988" cy="3366788"/>
              <a:chOff x="-176985" y="-113512"/>
              <a:chExt cx="9389533" cy="3830981"/>
            </a:xfrm>
          </p:grpSpPr>
          <p:grpSp>
            <p:nvGrpSpPr>
              <p:cNvPr id="10" name="群組 9"/>
              <p:cNvGrpSpPr/>
              <p:nvPr/>
            </p:nvGrpSpPr>
            <p:grpSpPr>
              <a:xfrm flipH="1">
                <a:off x="-176985" y="0"/>
                <a:ext cx="4621985" cy="3668841"/>
                <a:chOff x="0" y="0"/>
                <a:chExt cx="4621985" cy="3668841"/>
              </a:xfrm>
            </p:grpSpPr>
            <p:cxnSp>
              <p:nvCxnSpPr>
                <p:cNvPr id="29" name="AutoShape 33"/>
                <p:cNvCxnSpPr>
                  <a:cxnSpLocks noChangeShapeType="1"/>
                </p:cNvCxnSpPr>
                <p:nvPr/>
              </p:nvCxnSpPr>
              <p:spPr bwMode="auto">
                <a:xfrm rot="10800000">
                  <a:off x="892175" y="1935163"/>
                  <a:ext cx="1524000" cy="1219200"/>
                </a:xfrm>
                <a:prstGeom prst="bentConnector3">
                  <a:avLst>
                    <a:gd name="adj1" fmla="val 50000"/>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17"/>
                <p:cNvCxnSpPr>
                  <a:cxnSpLocks noChangeShapeType="1"/>
                </p:cNvCxnSpPr>
                <p:nvPr/>
              </p:nvCxnSpPr>
              <p:spPr bwMode="auto">
                <a:xfrm rot="10800000" flipV="1">
                  <a:off x="0" y="182563"/>
                  <a:ext cx="2416175" cy="884237"/>
                </a:xfrm>
                <a:prstGeom prst="bentConnector3">
                  <a:avLst>
                    <a:gd name="adj1" fmla="val 50000"/>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18"/>
                <p:cNvCxnSpPr>
                  <a:cxnSpLocks noChangeShapeType="1"/>
                </p:cNvCxnSpPr>
                <p:nvPr/>
              </p:nvCxnSpPr>
              <p:spPr bwMode="auto">
                <a:xfrm rot="10800000">
                  <a:off x="1343025" y="1600200"/>
                  <a:ext cx="1225550" cy="182563"/>
                </a:xfrm>
                <a:prstGeom prst="bentConnector3">
                  <a:avLst>
                    <a:gd name="adj1" fmla="val 50000"/>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2" name="Group 21"/>
                <p:cNvGrpSpPr>
                  <a:grpSpLocks/>
                </p:cNvGrpSpPr>
                <p:nvPr/>
              </p:nvGrpSpPr>
              <p:grpSpPr bwMode="auto">
                <a:xfrm>
                  <a:off x="1653420" y="0"/>
                  <a:ext cx="2968565" cy="1025357"/>
                  <a:chOff x="2415634" y="0"/>
                  <a:chExt cx="2107" cy="638"/>
                </a:xfrm>
              </p:grpSpPr>
              <p:sp>
                <p:nvSpPr>
                  <p:cNvPr id="39" name="Freeform 22"/>
                  <p:cNvSpPr>
                    <a:spLocks/>
                  </p:cNvSpPr>
                  <p:nvPr/>
                </p:nvSpPr>
                <p:spPr bwMode="gray">
                  <a:xfrm>
                    <a:off x="2416283" y="448"/>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40" name="Rectangle 23"/>
                  <p:cNvSpPr>
                    <a:spLocks noChangeArrowheads="1"/>
                  </p:cNvSpPr>
                  <p:nvPr/>
                </p:nvSpPr>
                <p:spPr bwMode="gray">
                  <a:xfrm>
                    <a:off x="2415634" y="0"/>
                    <a:ext cx="2107" cy="566"/>
                  </a:xfrm>
                  <a:prstGeom prst="rect">
                    <a:avLst/>
                  </a:prstGeom>
                  <a:gradFill rotWithShape="1">
                    <a:gsLst>
                      <a:gs pos="0">
                        <a:srgbClr val="76CA2A"/>
                      </a:gs>
                      <a:gs pos="100000">
                        <a:srgbClr val="76CA2A">
                          <a:gamma/>
                          <a:shade val="78824"/>
                          <a:invGamma/>
                        </a:srgbClr>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fontAlgn="base">
                      <a:lnSpc>
                        <a:spcPts val="1600"/>
                      </a:lnSpc>
                      <a:defRPr/>
                    </a:pPr>
                    <a:r>
                      <a:rPr lang="en-US" altLang="zh-TW" sz="2400" b="1" kern="0" spc="200" dirty="0" smtClean="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Web-service</a:t>
                    </a:r>
                    <a:r>
                      <a:rPr lang="zh-TW" altLang="en-US" sz="2400" b="1" kern="0" spc="200" dirty="0" smtClean="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服務</a:t>
                    </a:r>
                    <a:endParaRPr lang="zh-TW" altLang="en-US"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endParaRPr>
                  </a:p>
                </p:txBody>
              </p:sp>
            </p:grpSp>
            <p:grpSp>
              <p:nvGrpSpPr>
                <p:cNvPr id="33" name="Group 24"/>
                <p:cNvGrpSpPr>
                  <a:grpSpLocks/>
                </p:cNvGrpSpPr>
                <p:nvPr/>
              </p:nvGrpSpPr>
              <p:grpSpPr bwMode="auto">
                <a:xfrm>
                  <a:off x="2000322" y="1151780"/>
                  <a:ext cx="2357100" cy="1295356"/>
                  <a:chOff x="2415880" y="1553914"/>
                  <a:chExt cx="1673" cy="806"/>
                </a:xfrm>
              </p:grpSpPr>
              <p:sp>
                <p:nvSpPr>
                  <p:cNvPr id="37" name="Freeform 25"/>
                  <p:cNvSpPr>
                    <a:spLocks/>
                  </p:cNvSpPr>
                  <p:nvPr/>
                </p:nvSpPr>
                <p:spPr bwMode="gray">
                  <a:xfrm>
                    <a:off x="2416192" y="1554530"/>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38" name="Rectangle 26"/>
                  <p:cNvSpPr>
                    <a:spLocks noChangeArrowheads="1"/>
                  </p:cNvSpPr>
                  <p:nvPr/>
                </p:nvSpPr>
                <p:spPr bwMode="gray">
                  <a:xfrm>
                    <a:off x="2415880" y="1553914"/>
                    <a:ext cx="1673" cy="672"/>
                  </a:xfrm>
                  <a:prstGeom prst="rect">
                    <a:avLst/>
                  </a:prstGeom>
                  <a:gradFill rotWithShape="1">
                    <a:gsLst>
                      <a:gs pos="0">
                        <a:srgbClr val="1A50B2"/>
                      </a:gs>
                      <a:gs pos="100000">
                        <a:srgbClr val="1A50B2">
                          <a:gamma/>
                          <a:shade val="78824"/>
                          <a:invGamma/>
                        </a:srgbClr>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lvl="0" algn="ctr" fontAlgn="base">
                      <a:lnSpc>
                        <a:spcPts val="1600"/>
                      </a:lnSpc>
                      <a:defRPr/>
                    </a:pPr>
                    <a:r>
                      <a:rPr lang="zh-TW" altLang="en-US"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飛航情報</a:t>
                    </a:r>
                    <a:r>
                      <a:rPr lang="en-US" altLang="zh-TW"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AES</a:t>
                    </a:r>
                  </a:p>
                  <a:p>
                    <a:pPr lvl="0" algn="ctr" fontAlgn="base">
                      <a:lnSpc>
                        <a:spcPts val="1600"/>
                      </a:lnSpc>
                      <a:defRPr/>
                    </a:pPr>
                    <a:endParaRPr lang="en-US" altLang="zh-TW"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endParaRPr>
                  </a:p>
                  <a:p>
                    <a:pPr lvl="0" algn="ctr" fontAlgn="base">
                      <a:lnSpc>
                        <a:spcPts val="1600"/>
                      </a:lnSpc>
                      <a:defRPr/>
                    </a:pPr>
                    <a:r>
                      <a:rPr lang="zh-TW" altLang="en-US"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服務</a:t>
                    </a:r>
                    <a:endParaRPr lang="en-US" altLang="zh-TW"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endParaRPr>
                  </a:p>
                </p:txBody>
              </p:sp>
            </p:grpSp>
            <p:grpSp>
              <p:nvGrpSpPr>
                <p:cNvPr id="34" name="Group 27"/>
                <p:cNvGrpSpPr>
                  <a:grpSpLocks/>
                </p:cNvGrpSpPr>
                <p:nvPr/>
              </p:nvGrpSpPr>
              <p:grpSpPr bwMode="auto">
                <a:xfrm>
                  <a:off x="1357609" y="2649913"/>
                  <a:ext cx="3119318" cy="1018928"/>
                  <a:chOff x="2415424" y="2925593"/>
                  <a:chExt cx="2214" cy="634"/>
                </a:xfrm>
              </p:grpSpPr>
              <p:sp>
                <p:nvSpPr>
                  <p:cNvPr id="35" name="Freeform 28"/>
                  <p:cNvSpPr>
                    <a:spLocks/>
                  </p:cNvSpPr>
                  <p:nvPr/>
                </p:nvSpPr>
                <p:spPr bwMode="gray">
                  <a:xfrm>
                    <a:off x="2416260" y="2926037"/>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36" name="Rectangle 29"/>
                  <p:cNvSpPr>
                    <a:spLocks noChangeArrowheads="1"/>
                  </p:cNvSpPr>
                  <p:nvPr/>
                </p:nvSpPr>
                <p:spPr bwMode="gray">
                  <a:xfrm>
                    <a:off x="2415424" y="2925593"/>
                    <a:ext cx="2214" cy="550"/>
                  </a:xfrm>
                  <a:prstGeom prst="rect">
                    <a:avLst/>
                  </a:prstGeom>
                  <a:gradFill rotWithShape="1">
                    <a:gsLst>
                      <a:gs pos="0">
                        <a:srgbClr val="855ADA"/>
                      </a:gs>
                      <a:gs pos="100000">
                        <a:srgbClr val="855ADA">
                          <a:gamma/>
                          <a:shade val="78824"/>
                          <a:invGamma/>
                        </a:srgbClr>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fontAlgn="base">
                      <a:lnSpc>
                        <a:spcPts val="1600"/>
                      </a:lnSpc>
                      <a:defRPr/>
                    </a:pPr>
                    <a:r>
                      <a:rPr lang="en-US" altLang="zh-TW"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APP</a:t>
                    </a:r>
                    <a:r>
                      <a:rPr lang="zh-TW" altLang="en-US"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資訊</a:t>
                    </a:r>
                    <a:r>
                      <a:rPr lang="zh-TW" altLang="en-US" sz="2400" b="1" kern="0" spc="200" dirty="0" smtClean="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服務</a:t>
                    </a:r>
                    <a:endParaRPr lang="zh-TW" altLang="en-US" sz="2400" kern="0" dirty="0">
                      <a:solidFill>
                        <a:sysClr val="windowText" lastClr="000000"/>
                      </a:solidFill>
                      <a:latin typeface="標楷體" panose="03000509000000000000" pitchFamily="65" charset="-120"/>
                      <a:ea typeface="標楷體" panose="03000509000000000000" pitchFamily="65" charset="-120"/>
                      <a:cs typeface="新細明體" panose="02020500000000000000" pitchFamily="18" charset="-120"/>
                    </a:endParaRPr>
                  </a:p>
                </p:txBody>
              </p:sp>
            </p:grpSp>
          </p:grpSp>
          <p:grpSp>
            <p:nvGrpSpPr>
              <p:cNvPr id="11" name="群組 10"/>
              <p:cNvGrpSpPr/>
              <p:nvPr/>
            </p:nvGrpSpPr>
            <p:grpSpPr>
              <a:xfrm>
                <a:off x="2895603" y="-113512"/>
                <a:ext cx="6316945" cy="3830981"/>
                <a:chOff x="2895603" y="-113512"/>
                <a:chExt cx="6316945" cy="3830981"/>
              </a:xfrm>
            </p:grpSpPr>
            <p:grpSp>
              <p:nvGrpSpPr>
                <p:cNvPr id="12" name="群組 11"/>
                <p:cNvGrpSpPr/>
                <p:nvPr/>
              </p:nvGrpSpPr>
              <p:grpSpPr>
                <a:xfrm>
                  <a:off x="3995673" y="-113512"/>
                  <a:ext cx="5216875" cy="3830981"/>
                  <a:chOff x="3995673" y="-113512"/>
                  <a:chExt cx="5216875" cy="3830981"/>
                </a:xfrm>
              </p:grpSpPr>
              <p:cxnSp>
                <p:nvCxnSpPr>
                  <p:cNvPr id="17" name="AutoShape 17"/>
                  <p:cNvCxnSpPr>
                    <a:cxnSpLocks noChangeShapeType="1"/>
                  </p:cNvCxnSpPr>
                  <p:nvPr/>
                </p:nvCxnSpPr>
                <p:spPr bwMode="auto">
                  <a:xfrm rot="10800000" flipV="1">
                    <a:off x="3995673" y="197644"/>
                    <a:ext cx="2416175" cy="884237"/>
                  </a:xfrm>
                  <a:prstGeom prst="bentConnector3">
                    <a:avLst>
                      <a:gd name="adj1" fmla="val 50000"/>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18"/>
                  <p:cNvCxnSpPr>
                    <a:cxnSpLocks noChangeShapeType="1"/>
                  </p:cNvCxnSpPr>
                  <p:nvPr/>
                </p:nvCxnSpPr>
                <p:spPr bwMode="auto">
                  <a:xfrm rot="10800000">
                    <a:off x="5338698" y="1615281"/>
                    <a:ext cx="1225550" cy="182563"/>
                  </a:xfrm>
                  <a:prstGeom prst="bentConnector3">
                    <a:avLst>
                      <a:gd name="adj1" fmla="val 50000"/>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 name="Group 21"/>
                  <p:cNvGrpSpPr>
                    <a:grpSpLocks/>
                  </p:cNvGrpSpPr>
                  <p:nvPr/>
                </p:nvGrpSpPr>
                <p:grpSpPr bwMode="auto">
                  <a:xfrm>
                    <a:off x="6366558" y="-113512"/>
                    <a:ext cx="2764274" cy="1124999"/>
                    <a:chOff x="6411816" y="15001"/>
                    <a:chExt cx="1962" cy="700"/>
                  </a:xfrm>
                </p:grpSpPr>
                <p:sp>
                  <p:nvSpPr>
                    <p:cNvPr id="27" name="Freeform 22"/>
                    <p:cNvSpPr>
                      <a:spLocks/>
                    </p:cNvSpPr>
                    <p:nvPr/>
                  </p:nvSpPr>
                  <p:spPr bwMode="gray">
                    <a:xfrm>
                      <a:off x="6412121" y="15511"/>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28" name="Rectangle 23"/>
                    <p:cNvSpPr>
                      <a:spLocks noChangeArrowheads="1"/>
                    </p:cNvSpPr>
                    <p:nvPr/>
                  </p:nvSpPr>
                  <p:spPr bwMode="gray">
                    <a:xfrm>
                      <a:off x="6411816" y="15001"/>
                      <a:ext cx="1962" cy="566"/>
                    </a:xfrm>
                    <a:prstGeom prst="rect">
                      <a:avLst/>
                    </a:prstGeom>
                    <a:gradFill rotWithShape="1">
                      <a:gsLst>
                        <a:gs pos="0">
                          <a:srgbClr val="76CA2A"/>
                        </a:gs>
                        <a:gs pos="100000">
                          <a:srgbClr val="76CA2A">
                            <a:gamma/>
                            <a:shade val="78824"/>
                            <a:invGamma/>
                          </a:srgbClr>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lvl="0" algn="ctr" fontAlgn="base">
                        <a:lnSpc>
                          <a:spcPts val="1600"/>
                        </a:lnSpc>
                        <a:defRPr/>
                      </a:pPr>
                      <a:r>
                        <a:rPr lang="zh-TW" altLang="en-US"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簡訊服務</a:t>
                      </a:r>
                    </a:p>
                  </p:txBody>
                </p:sp>
              </p:grpSp>
              <p:grpSp>
                <p:nvGrpSpPr>
                  <p:cNvPr id="20" name="Group 24"/>
                  <p:cNvGrpSpPr>
                    <a:grpSpLocks/>
                  </p:cNvGrpSpPr>
                  <p:nvPr/>
                </p:nvGrpSpPr>
                <p:grpSpPr bwMode="auto">
                  <a:xfrm>
                    <a:off x="6366558" y="1262087"/>
                    <a:ext cx="2764274" cy="1202142"/>
                    <a:chOff x="6411816" y="1569054"/>
                    <a:chExt cx="1962" cy="748"/>
                  </a:xfrm>
                </p:grpSpPr>
                <p:sp>
                  <p:nvSpPr>
                    <p:cNvPr id="25" name="Freeform 25"/>
                    <p:cNvSpPr>
                      <a:spLocks/>
                    </p:cNvSpPr>
                    <p:nvPr/>
                  </p:nvSpPr>
                  <p:spPr bwMode="gray">
                    <a:xfrm>
                      <a:off x="6412075" y="156961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26" name="Rectangle 26"/>
                    <p:cNvSpPr>
                      <a:spLocks noChangeArrowheads="1"/>
                    </p:cNvSpPr>
                    <p:nvPr/>
                  </p:nvSpPr>
                  <p:spPr bwMode="gray">
                    <a:xfrm>
                      <a:off x="6411816" y="1569054"/>
                      <a:ext cx="1962" cy="642"/>
                    </a:xfrm>
                    <a:prstGeom prst="rect">
                      <a:avLst/>
                    </a:prstGeom>
                    <a:gradFill rotWithShape="1">
                      <a:gsLst>
                        <a:gs pos="0">
                          <a:srgbClr val="1A50B2"/>
                        </a:gs>
                        <a:gs pos="100000">
                          <a:srgbClr val="1A50B2">
                            <a:gamma/>
                            <a:shade val="78824"/>
                            <a:invGamma/>
                          </a:srgbClr>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R="0" indent="0" algn="ctr" fontAlgn="base">
                        <a:lnSpc>
                          <a:spcPts val="1600"/>
                        </a:lnSpc>
                        <a:spcBef>
                          <a:spcPts val="0"/>
                        </a:spcBef>
                        <a:spcAft>
                          <a:spcPts val="0"/>
                        </a:spcAft>
                        <a:buClrTx/>
                        <a:buSzTx/>
                        <a:buFontTx/>
                        <a:buNone/>
                        <a:tabLst/>
                        <a:defRPr/>
                      </a:pPr>
                      <a:r>
                        <a:rPr lang="en-US" altLang="zh-TW"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ATIS/VOLMET</a:t>
                      </a:r>
                    </a:p>
                    <a:p>
                      <a:pPr marR="0" indent="0" algn="ctr" fontAlgn="base">
                        <a:lnSpc>
                          <a:spcPts val="1600"/>
                        </a:lnSpc>
                        <a:spcBef>
                          <a:spcPts val="0"/>
                        </a:spcBef>
                        <a:spcAft>
                          <a:spcPts val="0"/>
                        </a:spcAft>
                        <a:buClrTx/>
                        <a:buSzTx/>
                        <a:buFontTx/>
                        <a:buNone/>
                        <a:tabLst/>
                        <a:defRPr/>
                      </a:pPr>
                      <a:endParaRPr lang="en-US" altLang="zh-TW"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endParaRPr>
                    </a:p>
                    <a:p>
                      <a:pPr marR="0" indent="0" algn="ctr" fontAlgn="base">
                        <a:lnSpc>
                          <a:spcPts val="1600"/>
                        </a:lnSpc>
                        <a:spcBef>
                          <a:spcPts val="0"/>
                        </a:spcBef>
                        <a:spcAft>
                          <a:spcPts val="0"/>
                        </a:spcAft>
                        <a:buClrTx/>
                        <a:buSzTx/>
                        <a:buFontTx/>
                        <a:buNone/>
                        <a:tabLst/>
                        <a:defRPr/>
                      </a:pPr>
                      <a:r>
                        <a:rPr lang="zh-TW" altLang="en-US"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服務</a:t>
                      </a:r>
                      <a:r>
                        <a:rPr lang="en-US" altLang="zh-TW"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 </a:t>
                      </a:r>
                      <a:endParaRPr lang="zh-TW" altLang="en-US"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endParaRPr>
                    </a:p>
                  </p:txBody>
                </p:sp>
              </p:grpSp>
              <p:grpSp>
                <p:nvGrpSpPr>
                  <p:cNvPr id="21" name="Group 27"/>
                  <p:cNvGrpSpPr>
                    <a:grpSpLocks/>
                  </p:cNvGrpSpPr>
                  <p:nvPr/>
                </p:nvGrpSpPr>
                <p:grpSpPr bwMode="auto">
                  <a:xfrm>
                    <a:off x="6448274" y="2528184"/>
                    <a:ext cx="2764274" cy="1189285"/>
                    <a:chOff x="6411874" y="2940589"/>
                    <a:chExt cx="1962" cy="740"/>
                  </a:xfrm>
                </p:grpSpPr>
                <p:sp>
                  <p:nvSpPr>
                    <p:cNvPr id="23" name="Freeform 28"/>
                    <p:cNvSpPr>
                      <a:spLocks/>
                    </p:cNvSpPr>
                    <p:nvPr/>
                  </p:nvSpPr>
                  <p:spPr bwMode="gray">
                    <a:xfrm>
                      <a:off x="6412121" y="2941139"/>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24" name="Rectangle 29"/>
                    <p:cNvSpPr>
                      <a:spLocks noChangeArrowheads="1"/>
                    </p:cNvSpPr>
                    <p:nvPr/>
                  </p:nvSpPr>
                  <p:spPr bwMode="gray">
                    <a:xfrm>
                      <a:off x="6411874" y="2940589"/>
                      <a:ext cx="1962" cy="621"/>
                    </a:xfrm>
                    <a:prstGeom prst="rect">
                      <a:avLst/>
                    </a:prstGeom>
                    <a:gradFill rotWithShape="1">
                      <a:gsLst>
                        <a:gs pos="0">
                          <a:srgbClr val="855ADA"/>
                        </a:gs>
                        <a:gs pos="100000">
                          <a:srgbClr val="855ADA">
                            <a:gamma/>
                            <a:shade val="78824"/>
                            <a:invGamma/>
                          </a:srgbClr>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lvl="0" algn="ctr" fontAlgn="base">
                        <a:lnSpc>
                          <a:spcPts val="1600"/>
                        </a:lnSpc>
                        <a:defRPr/>
                      </a:pPr>
                      <a:r>
                        <a:rPr lang="en-US" altLang="zh-TW"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AWOS</a:t>
                      </a:r>
                      <a:r>
                        <a:rPr lang="zh-TW" altLang="en-US"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服務</a:t>
                      </a:r>
                    </a:p>
                  </p:txBody>
                </p:sp>
              </p:grpSp>
              <p:cxnSp>
                <p:nvCxnSpPr>
                  <p:cNvPr id="22" name="AutoShape 33"/>
                  <p:cNvCxnSpPr>
                    <a:cxnSpLocks noChangeShapeType="1"/>
                  </p:cNvCxnSpPr>
                  <p:nvPr/>
                </p:nvCxnSpPr>
                <p:spPr bwMode="auto">
                  <a:xfrm rot="10800000">
                    <a:off x="4887848" y="1950244"/>
                    <a:ext cx="1524000" cy="1219200"/>
                  </a:xfrm>
                  <a:prstGeom prst="bentConnector3">
                    <a:avLst>
                      <a:gd name="adj1" fmla="val 50000"/>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 name="群組 12"/>
                <p:cNvGrpSpPr/>
                <p:nvPr/>
              </p:nvGrpSpPr>
              <p:grpSpPr>
                <a:xfrm>
                  <a:off x="2895603" y="470292"/>
                  <a:ext cx="2678402" cy="2570400"/>
                  <a:chOff x="2895600" y="470292"/>
                  <a:chExt cx="3036887" cy="2930525"/>
                </a:xfrm>
              </p:grpSpPr>
              <p:sp>
                <p:nvSpPr>
                  <p:cNvPr id="14" name="AutoShape 97"/>
                  <p:cNvSpPr>
                    <a:spLocks noChangeArrowheads="1"/>
                  </p:cNvSpPr>
                  <p:nvPr/>
                </p:nvSpPr>
                <p:spPr bwMode="gray">
                  <a:xfrm>
                    <a:off x="2895600" y="470292"/>
                    <a:ext cx="3036887" cy="29305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FFFFFF"/>
                      </a:gs>
                      <a:gs pos="50000">
                        <a:srgbClr val="6D82A9"/>
                      </a:gs>
                      <a:gs pos="100000">
                        <a:srgbClr val="FFFFFF"/>
                      </a:gs>
                    </a:gsLst>
                    <a:lin ang="0" scaled="1"/>
                  </a:gradFill>
                  <a:ln>
                    <a:noFill/>
                  </a:ln>
                  <a:effectLst/>
                  <a:scene3d>
                    <a:camera prst="orthographicFront"/>
                    <a:lightRig rig="threePt" dir="t"/>
                  </a:scene3d>
                  <a:sp3d>
                    <a:bevelT w="152400" h="50800" prst="softRound"/>
                  </a:sp3d>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5" name="AutoShape 98"/>
                  <p:cNvSpPr>
                    <a:spLocks noChangeArrowheads="1"/>
                  </p:cNvSpPr>
                  <p:nvPr/>
                </p:nvSpPr>
                <p:spPr bwMode="gray">
                  <a:xfrm>
                    <a:off x="3113087" y="706830"/>
                    <a:ext cx="2586038" cy="2466975"/>
                  </a:xfrm>
                  <a:custGeom>
                    <a:avLst/>
                    <a:gdLst>
                      <a:gd name="G0" fmla="+- 2816 0 0"/>
                      <a:gd name="G1" fmla="+- 21600 0 2816"/>
                      <a:gd name="G2" fmla="+- 21600 0 281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816" y="10800"/>
                        </a:moveTo>
                        <a:cubicBezTo>
                          <a:pt x="2816" y="15209"/>
                          <a:pt x="6391" y="18784"/>
                          <a:pt x="10800" y="18784"/>
                        </a:cubicBezTo>
                        <a:cubicBezTo>
                          <a:pt x="15209" y="18784"/>
                          <a:pt x="18784" y="15209"/>
                          <a:pt x="18784" y="10800"/>
                        </a:cubicBezTo>
                        <a:cubicBezTo>
                          <a:pt x="18784" y="6391"/>
                          <a:pt x="15209" y="2816"/>
                          <a:pt x="10800" y="2816"/>
                        </a:cubicBezTo>
                        <a:cubicBezTo>
                          <a:pt x="6391" y="2816"/>
                          <a:pt x="2816" y="6391"/>
                          <a:pt x="2816" y="10800"/>
                        </a:cubicBezTo>
                        <a:close/>
                      </a:path>
                    </a:pathLst>
                  </a:custGeom>
                  <a:gradFill rotWithShape="0">
                    <a:gsLst>
                      <a:gs pos="0">
                        <a:srgbClr val="FFFFFF"/>
                      </a:gs>
                      <a:gs pos="50000">
                        <a:srgbClr val="6D82A9"/>
                      </a:gs>
                      <a:gs pos="100000">
                        <a:srgbClr val="FFFFFF"/>
                      </a:gs>
                    </a:gsLst>
                    <a:lin ang="5400000" scaled="1"/>
                  </a:gradFill>
                  <a:ln>
                    <a:noFill/>
                  </a:ln>
                  <a:effectLst/>
                  <a:scene3d>
                    <a:camera prst="orthographicFront"/>
                    <a:lightRig rig="threePt" dir="t"/>
                  </a:scene3d>
                  <a:sp3d>
                    <a:bevelT w="152400" h="50800" prst="softRound"/>
                  </a:sp3d>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6" name="Oval 99"/>
                  <p:cNvSpPr>
                    <a:spLocks noChangeArrowheads="1"/>
                  </p:cNvSpPr>
                  <p:nvPr/>
                </p:nvSpPr>
                <p:spPr bwMode="gray">
                  <a:xfrm>
                    <a:off x="3359024" y="894156"/>
                    <a:ext cx="2082098" cy="2095491"/>
                  </a:xfrm>
                  <a:prstGeom prst="ellipse">
                    <a:avLst/>
                  </a:prstGeom>
                  <a:gradFill rotWithShape="1">
                    <a:gsLst>
                      <a:gs pos="0">
                        <a:srgbClr val="CC3300"/>
                      </a:gs>
                      <a:gs pos="100000">
                        <a:srgbClr val="CC3300">
                          <a:gamma/>
                          <a:shade val="46275"/>
                          <a:invGamma/>
                        </a:srgbClr>
                      </a:gs>
                    </a:gsLst>
                    <a:path path="shape">
                      <a:fillToRect l="50000" t="50000" r="50000" b="50000"/>
                    </a:path>
                  </a:gradFill>
                  <a:ln>
                    <a:noFill/>
                  </a:ln>
                  <a:effectLst/>
                  <a:scene3d>
                    <a:camera prst="orthographicFront"/>
                    <a:lightRig rig="threePt" dir="t"/>
                  </a:scene3d>
                  <a:sp3d>
                    <a:bevelT w="152400" h="50800" prst="softRound"/>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grpSp>
          </p:grpSp>
        </p:grpSp>
        <p:sp>
          <p:nvSpPr>
            <p:cNvPr id="41" name="文字方塊 76"/>
            <p:cNvSpPr txBox="1"/>
            <p:nvPr/>
          </p:nvSpPr>
          <p:spPr>
            <a:xfrm>
              <a:off x="3163041" y="2439561"/>
              <a:ext cx="2093827" cy="107247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45720" rIns="0" bIns="45720" numCol="1" spcCol="0" rtlCol="0" fromWordArt="0" anchor="ctr" anchorCtr="0" forceAA="0" compatLnSpc="1">
              <a:prstTxWarp prst="textNoShape">
                <a:avLst/>
              </a:prstTxWarp>
              <a:spAutoFit/>
            </a:bodyPr>
            <a:lstStyle/>
            <a:p>
              <a:pPr indent="127000" algn="ctr">
                <a:lnSpc>
                  <a:spcPts val="4000"/>
                </a:lnSpc>
                <a:spcAft>
                  <a:spcPts val="0"/>
                </a:spcAft>
              </a:pPr>
              <a:r>
                <a:rPr lang="zh-TW" altLang="en-US" sz="2800" b="1" kern="100" dirty="0">
                  <a:solidFill>
                    <a:srgbClr val="FFFFFF"/>
                  </a:solidFill>
                  <a:effectLst>
                    <a:outerShdw blurRad="50800" dist="38100" dir="2700000" algn="tl">
                      <a:srgbClr val="000000">
                        <a:alpha val="40000"/>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航空氣象資訊系統</a:t>
              </a:r>
              <a:endParaRPr lang="zh-TW" altLang="zh-TW" sz="2800"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cxnSp>
        <p:nvCxnSpPr>
          <p:cNvPr id="6" name="直線單箭頭接點 5"/>
          <p:cNvCxnSpPr/>
          <p:nvPr/>
        </p:nvCxnSpPr>
        <p:spPr bwMode="auto">
          <a:xfrm>
            <a:off x="4469645" y="3980244"/>
            <a:ext cx="0" cy="820356"/>
          </a:xfrm>
          <a:prstGeom prst="straightConnector1">
            <a:avLst/>
          </a:prstGeom>
          <a:solidFill>
            <a:srgbClr val="000099"/>
          </a:solidFill>
          <a:ln w="317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圓角矩形 18"/>
          <p:cNvSpPr>
            <a:spLocks noChangeArrowheads="1"/>
          </p:cNvSpPr>
          <p:nvPr/>
        </p:nvSpPr>
        <p:spPr bwMode="auto">
          <a:xfrm>
            <a:off x="2296164" y="4852060"/>
            <a:ext cx="4518025" cy="914400"/>
          </a:xfrm>
          <a:prstGeom prst="roundRect">
            <a:avLst>
              <a:gd name="adj" fmla="val 16667"/>
            </a:avLst>
          </a:prstGeom>
          <a:solidFill>
            <a:srgbClr val="FFFF66"/>
          </a:solidFill>
          <a:ln w="6350" algn="ctr">
            <a:solidFill>
              <a:schemeClr val="tx1"/>
            </a:solidFill>
            <a:round/>
            <a:headEnd/>
            <a:tailEnd/>
          </a:ln>
        </p:spPr>
        <p:txBody>
          <a:bodyPr wrap="none" anchor="ctr"/>
          <a:lstStyle>
            <a:lvl1pPr>
              <a:spcBef>
                <a:spcPct val="20000"/>
              </a:spcBef>
              <a:buChar char="•"/>
              <a:defRPr kumimoji="1" sz="2800">
                <a:solidFill>
                  <a:schemeClr val="tx1"/>
                </a:solidFill>
                <a:latin typeface="Arial" charset="0"/>
                <a:ea typeface="MS PGothic" pitchFamily="34" charset="-128"/>
              </a:defRPr>
            </a:lvl1pPr>
            <a:lvl2pPr marL="742950" indent="-285750">
              <a:spcBef>
                <a:spcPct val="20000"/>
              </a:spcBef>
              <a:buFont typeface="Wingdings" pitchFamily="2" charset="2"/>
              <a:buChar char="Ø"/>
              <a:defRPr kumimoji="1" sz="2400">
                <a:solidFill>
                  <a:schemeClr val="tx1"/>
                </a:solidFill>
                <a:latin typeface="Arial" charset="0"/>
                <a:ea typeface="MS PGothic" pitchFamily="34" charset="-128"/>
              </a:defRPr>
            </a:lvl2pPr>
            <a:lvl3pPr marL="1143000" indent="-228600">
              <a:spcBef>
                <a:spcPct val="20000"/>
              </a:spcBef>
              <a:buFont typeface="Wingdings" pitchFamily="2" charset="2"/>
              <a:buChar char="Ø"/>
              <a:defRPr kumimoji="1" sz="2000">
                <a:solidFill>
                  <a:schemeClr val="tx1"/>
                </a:solidFill>
                <a:latin typeface="Arial" charset="0"/>
                <a:ea typeface="MS PGothic" pitchFamily="34" charset="-128"/>
              </a:defRPr>
            </a:lvl3pPr>
            <a:lvl4pPr marL="1600200" indent="-228600">
              <a:spcBef>
                <a:spcPct val="20000"/>
              </a:spcBef>
              <a:buChar char="–"/>
              <a:defRPr kumimoji="1" sz="2000">
                <a:solidFill>
                  <a:schemeClr val="tx1"/>
                </a:solidFill>
                <a:latin typeface="Arial" charset="0"/>
                <a:ea typeface="MS PGothic" pitchFamily="34" charset="-128"/>
              </a:defRPr>
            </a:lvl4pPr>
            <a:lvl5pPr marL="2057400" indent="-228600">
              <a:spcBef>
                <a:spcPct val="20000"/>
              </a:spcBef>
              <a:buFont typeface="Arial" charset="0"/>
              <a:buChar char="–"/>
              <a:defRPr kumimoji="1" sz="2000">
                <a:solidFill>
                  <a:schemeClr val="tx1"/>
                </a:solidFill>
                <a:latin typeface="Arial" charset="0"/>
                <a:ea typeface="MS PGothic" pitchFamily="34"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9pPr>
          </a:lstStyle>
          <a:p>
            <a:pPr algn="ctr" eaLnBrk="1" hangingPunct="1">
              <a:spcBef>
                <a:spcPct val="0"/>
              </a:spcBef>
              <a:buFontTx/>
              <a:buNone/>
            </a:pPr>
            <a:r>
              <a:rPr lang="zh-TW" altLang="en-US" sz="4000" dirty="0">
                <a:solidFill>
                  <a:srgbClr val="FF0000"/>
                </a:solidFill>
                <a:latin typeface="標楷體" pitchFamily="65" charset="-120"/>
                <a:ea typeface="標楷體" pitchFamily="65" charset="-120"/>
              </a:rPr>
              <a:t>航空</a:t>
            </a:r>
            <a:r>
              <a:rPr lang="zh-TW" altLang="en-US" sz="4000" dirty="0" smtClean="0">
                <a:solidFill>
                  <a:srgbClr val="FF0000"/>
                </a:solidFill>
                <a:latin typeface="標楷體" pitchFamily="65" charset="-120"/>
                <a:ea typeface="標楷體" pitchFamily="65" charset="-120"/>
              </a:rPr>
              <a:t>氣象使用者</a:t>
            </a:r>
            <a:endParaRPr lang="zh-TW" altLang="en-US" sz="4000" dirty="0">
              <a:solidFill>
                <a:srgbClr val="FF0000"/>
              </a:solidFill>
              <a:latin typeface="標楷體" pitchFamily="65" charset="-120"/>
              <a:ea typeface="標楷體" pitchFamily="65" charset="-120"/>
            </a:endParaRPr>
          </a:p>
        </p:txBody>
      </p:sp>
      <p:sp>
        <p:nvSpPr>
          <p:cNvPr id="47" name="標題 1"/>
          <p:cNvSpPr txBox="1">
            <a:spLocks/>
          </p:cNvSpPr>
          <p:nvPr/>
        </p:nvSpPr>
        <p:spPr bwMode="auto">
          <a:xfrm>
            <a:off x="1219200" y="-76200"/>
            <a:ext cx="6629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defTabSz="762000" rtl="0" eaLnBrk="0" fontAlgn="base" hangingPunct="0">
              <a:spcBef>
                <a:spcPct val="0"/>
              </a:spcBef>
              <a:spcAft>
                <a:spcPct val="0"/>
              </a:spcAft>
              <a:defRPr kumimoji="1" sz="2000" b="1">
                <a:solidFill>
                  <a:srgbClr val="000066"/>
                </a:solidFill>
                <a:latin typeface="+mj-lt"/>
                <a:ea typeface="MS PGothic" pitchFamily="34" charset="-128"/>
                <a:cs typeface="+mj-cs"/>
              </a:defRPr>
            </a:lvl1pPr>
            <a:lvl2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2pPr>
            <a:lvl3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3pPr>
            <a:lvl4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4pPr>
            <a:lvl5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5pPr>
            <a:lvl6pPr marL="457200" algn="ctr" defTabSz="762000" rtl="0" fontAlgn="base">
              <a:spcBef>
                <a:spcPct val="0"/>
              </a:spcBef>
              <a:spcAft>
                <a:spcPct val="0"/>
              </a:spcAft>
              <a:defRPr kumimoji="1" sz="4400">
                <a:solidFill>
                  <a:srgbClr val="000066"/>
                </a:solidFill>
                <a:latin typeface="Arial" charset="0"/>
                <a:ea typeface="MS PGothic" pitchFamily="34" charset="-128"/>
              </a:defRPr>
            </a:lvl6pPr>
            <a:lvl7pPr marL="914400" algn="ctr" defTabSz="762000" rtl="0" fontAlgn="base">
              <a:spcBef>
                <a:spcPct val="0"/>
              </a:spcBef>
              <a:spcAft>
                <a:spcPct val="0"/>
              </a:spcAft>
              <a:defRPr kumimoji="1" sz="4400">
                <a:solidFill>
                  <a:srgbClr val="000066"/>
                </a:solidFill>
                <a:latin typeface="Arial" charset="0"/>
                <a:ea typeface="MS PGothic" pitchFamily="34" charset="-128"/>
              </a:defRPr>
            </a:lvl7pPr>
            <a:lvl8pPr marL="1371600" algn="ctr" defTabSz="762000" rtl="0" fontAlgn="base">
              <a:spcBef>
                <a:spcPct val="0"/>
              </a:spcBef>
              <a:spcAft>
                <a:spcPct val="0"/>
              </a:spcAft>
              <a:defRPr kumimoji="1" sz="4400">
                <a:solidFill>
                  <a:srgbClr val="000066"/>
                </a:solidFill>
                <a:latin typeface="Arial" charset="0"/>
                <a:ea typeface="MS PGothic" pitchFamily="34" charset="-128"/>
              </a:defRPr>
            </a:lvl8pPr>
            <a:lvl9pPr marL="1828800" algn="ctr" defTabSz="762000" rtl="0" fontAlgn="base">
              <a:spcBef>
                <a:spcPct val="0"/>
              </a:spcBef>
              <a:spcAft>
                <a:spcPct val="0"/>
              </a:spcAft>
              <a:defRPr kumimoji="1" sz="4400">
                <a:solidFill>
                  <a:srgbClr val="000066"/>
                </a:solidFill>
                <a:latin typeface="Arial" charset="0"/>
                <a:ea typeface="MS PGothic" pitchFamily="34" charset="-128"/>
              </a:defRPr>
            </a:lvl9pPr>
          </a:lstStyle>
          <a:p>
            <a:pPr algn="ctr"/>
            <a:r>
              <a:rPr lang="zh-TW" altLang="en-US" sz="4800" dirty="0" smtClean="0">
                <a:solidFill>
                  <a:schemeClr val="tx1"/>
                </a:solidFill>
                <a:latin typeface="標楷體" pitchFamily="65" charset="-120"/>
                <a:ea typeface="標楷體" pitchFamily="65" charset="-120"/>
              </a:rPr>
              <a:t>資訊加值服務</a:t>
            </a:r>
            <a:endParaRPr lang="zh-TW" altLang="en-US" sz="4800"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16431352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1910" y="0"/>
            <a:ext cx="8229600" cy="573088"/>
          </a:xfrm>
        </p:spPr>
        <p:txBody>
          <a:bodyPr>
            <a:noAutofit/>
          </a:bodyPr>
          <a:lstStyle/>
          <a:p>
            <a:r>
              <a:rPr lang="en-US" altLang="zh-TW" sz="4800" b="1" kern="1200" dirty="0" smtClean="0">
                <a:solidFill>
                  <a:schemeClr val="tx1"/>
                </a:solidFill>
                <a:latin typeface="標楷體" pitchFamily="65" charset="-120"/>
                <a:ea typeface="標楷體" pitchFamily="65" charset="-120"/>
              </a:rPr>
              <a:t>Web-Service/AES</a:t>
            </a:r>
            <a:r>
              <a:rPr lang="zh-TW" altLang="en-US" sz="4800" b="1" kern="1200" dirty="0" smtClean="0">
                <a:solidFill>
                  <a:schemeClr val="tx1"/>
                </a:solidFill>
                <a:latin typeface="標楷體" pitchFamily="65" charset="-120"/>
                <a:ea typeface="標楷體" pitchFamily="65" charset="-120"/>
              </a:rPr>
              <a:t>服務</a:t>
            </a:r>
            <a:endParaRPr lang="zh-TW" altLang="en-US" sz="4800" b="1" kern="1200" dirty="0">
              <a:solidFill>
                <a:schemeClr val="tx1"/>
              </a:solidFill>
              <a:latin typeface="標楷體" pitchFamily="65" charset="-120"/>
              <a:ea typeface="標楷體" pitchFamily="65" charset="-12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066800"/>
            <a:ext cx="3962399" cy="399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內容版面配置區 7"/>
          <p:cNvSpPr txBox="1">
            <a:spLocks/>
          </p:cNvSpPr>
          <p:nvPr/>
        </p:nvSpPr>
        <p:spPr bwMode="auto">
          <a:xfrm>
            <a:off x="381000" y="5135010"/>
            <a:ext cx="8229600" cy="121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l" defTabSz="762000" rtl="0" eaLnBrk="0" fontAlgn="base" hangingPunct="0">
              <a:spcBef>
                <a:spcPct val="20000"/>
              </a:spcBef>
              <a:spcAft>
                <a:spcPct val="0"/>
              </a:spcAft>
              <a:buNone/>
              <a:defRPr kumimoji="1" sz="3200">
                <a:solidFill>
                  <a:schemeClr val="tx1"/>
                </a:solidFill>
                <a:latin typeface="+mn-lt"/>
                <a:ea typeface="MS PGothic" pitchFamily="34" charset="-128"/>
                <a:cs typeface="+mn-cs"/>
              </a:defRPr>
            </a:lvl1pPr>
            <a:lvl2pPr marL="457200" indent="0" algn="l" defTabSz="762000" rtl="0" eaLnBrk="0" fontAlgn="base" hangingPunct="0">
              <a:spcBef>
                <a:spcPct val="20000"/>
              </a:spcBef>
              <a:spcAft>
                <a:spcPct val="0"/>
              </a:spcAft>
              <a:buFont typeface="Wingdings" pitchFamily="2" charset="2"/>
              <a:buNone/>
              <a:defRPr kumimoji="1" sz="2800">
                <a:solidFill>
                  <a:schemeClr val="tx1"/>
                </a:solidFill>
                <a:latin typeface="+mn-lt"/>
                <a:ea typeface="MS PGothic" pitchFamily="34" charset="-128"/>
              </a:defRPr>
            </a:lvl2pPr>
            <a:lvl3pPr marL="914400" indent="0" algn="l" defTabSz="762000" rtl="0" eaLnBrk="0" fontAlgn="base" hangingPunct="0">
              <a:spcBef>
                <a:spcPct val="20000"/>
              </a:spcBef>
              <a:spcAft>
                <a:spcPct val="0"/>
              </a:spcAft>
              <a:buFont typeface="Wingdings" pitchFamily="2" charset="2"/>
              <a:buNone/>
              <a:defRPr kumimoji="1" sz="2400">
                <a:solidFill>
                  <a:schemeClr val="tx1"/>
                </a:solidFill>
                <a:latin typeface="+mn-lt"/>
                <a:ea typeface="MS PGothic" pitchFamily="34" charset="-128"/>
              </a:defRPr>
            </a:lvl3pPr>
            <a:lvl4pPr marL="1371600" indent="0" algn="l" defTabSz="762000" rtl="0" eaLnBrk="0" fontAlgn="base" hangingPunct="0">
              <a:spcBef>
                <a:spcPct val="20000"/>
              </a:spcBef>
              <a:spcAft>
                <a:spcPct val="0"/>
              </a:spcAft>
              <a:buNone/>
              <a:defRPr kumimoji="1" sz="2000">
                <a:solidFill>
                  <a:schemeClr val="tx1"/>
                </a:solidFill>
                <a:latin typeface="+mn-lt"/>
                <a:ea typeface="MS PGothic" pitchFamily="34" charset="-128"/>
              </a:defRPr>
            </a:lvl4pPr>
            <a:lvl5pPr marL="1828800" indent="0" algn="l" defTabSz="762000" rtl="0" eaLnBrk="0" fontAlgn="base" hangingPunct="0">
              <a:spcBef>
                <a:spcPct val="20000"/>
              </a:spcBef>
              <a:spcAft>
                <a:spcPct val="0"/>
              </a:spcAft>
              <a:buFont typeface="Arial" charset="0"/>
              <a:buNone/>
              <a:defRPr kumimoji="1" sz="2000">
                <a:solidFill>
                  <a:schemeClr val="tx1"/>
                </a:solidFill>
                <a:latin typeface="+mn-lt"/>
                <a:ea typeface="MS PGothic" pitchFamily="34" charset="-128"/>
              </a:defRPr>
            </a:lvl5pPr>
            <a:lvl6pPr marL="2286000" indent="0" algn="l" defTabSz="762000" rtl="0" fontAlgn="base">
              <a:spcBef>
                <a:spcPct val="20000"/>
              </a:spcBef>
              <a:spcAft>
                <a:spcPct val="0"/>
              </a:spcAft>
              <a:buFont typeface="Arial" charset="0"/>
              <a:buNone/>
              <a:defRPr kumimoji="1" sz="2000">
                <a:solidFill>
                  <a:schemeClr val="tx1"/>
                </a:solidFill>
                <a:latin typeface="+mn-lt"/>
                <a:ea typeface="+mn-ea"/>
              </a:defRPr>
            </a:lvl6pPr>
            <a:lvl7pPr marL="2743200" indent="0" algn="l" defTabSz="762000" rtl="0" fontAlgn="base">
              <a:spcBef>
                <a:spcPct val="20000"/>
              </a:spcBef>
              <a:spcAft>
                <a:spcPct val="0"/>
              </a:spcAft>
              <a:buFont typeface="Arial" charset="0"/>
              <a:buNone/>
              <a:defRPr kumimoji="1" sz="2000">
                <a:solidFill>
                  <a:schemeClr val="tx1"/>
                </a:solidFill>
                <a:latin typeface="+mn-lt"/>
                <a:ea typeface="+mn-ea"/>
              </a:defRPr>
            </a:lvl7pPr>
            <a:lvl8pPr marL="3200400" indent="0" algn="l" defTabSz="762000" rtl="0" fontAlgn="base">
              <a:spcBef>
                <a:spcPct val="20000"/>
              </a:spcBef>
              <a:spcAft>
                <a:spcPct val="0"/>
              </a:spcAft>
              <a:buFont typeface="Arial" charset="0"/>
              <a:buNone/>
              <a:defRPr kumimoji="1" sz="2000">
                <a:solidFill>
                  <a:schemeClr val="tx1"/>
                </a:solidFill>
                <a:latin typeface="+mn-lt"/>
                <a:ea typeface="+mn-ea"/>
              </a:defRPr>
            </a:lvl8pPr>
            <a:lvl9pPr marL="3657600" indent="0" algn="l" defTabSz="762000" rtl="0" fontAlgn="base">
              <a:spcBef>
                <a:spcPct val="20000"/>
              </a:spcBef>
              <a:spcAft>
                <a:spcPct val="0"/>
              </a:spcAft>
              <a:buFont typeface="Arial" charset="0"/>
              <a:buNone/>
              <a:defRPr kumimoji="1" sz="2000">
                <a:solidFill>
                  <a:schemeClr val="tx1"/>
                </a:solidFill>
                <a:latin typeface="+mn-lt"/>
                <a:ea typeface="+mn-ea"/>
              </a:defRPr>
            </a:lvl9pPr>
          </a:lstStyle>
          <a:p>
            <a:r>
              <a:rPr lang="en-US" altLang="zh-TW" b="1" kern="1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METAR/TAF/SIMET/AIRMET/AIPEP(XML</a:t>
            </a:r>
            <a:r>
              <a:rPr lang="zh-TW" altLang="en-US" b="1" kern="1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格式</a:t>
            </a:r>
            <a:r>
              <a:rPr lang="en-US" altLang="zh-TW" b="1" kern="1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p>
          <a:p>
            <a:r>
              <a:rPr lang="zh-TW" altLang="en-US" b="1" kern="1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提供</a:t>
            </a:r>
            <a:r>
              <a:rPr lang="zh-TW" altLang="en-US" b="1" u="sng" kern="1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航空公司</a:t>
            </a:r>
            <a:r>
              <a:rPr lang="zh-TW" altLang="en-US" b="1" kern="1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及</a:t>
            </a:r>
            <a:r>
              <a:rPr lang="zh-TW" altLang="en-US" b="1" u="sng" kern="1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飛航情報系統</a:t>
            </a:r>
            <a:r>
              <a:rPr lang="zh-TW" altLang="en-US" b="1" kern="1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使用</a:t>
            </a:r>
            <a:endParaRPr lang="zh-TW" altLang="en-US" b="1"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696360"/>
            <a:ext cx="449580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圖說文字 6"/>
          <p:cNvSpPr/>
          <p:nvPr/>
        </p:nvSpPr>
        <p:spPr bwMode="auto">
          <a:xfrm>
            <a:off x="2076203" y="1524000"/>
            <a:ext cx="2438400" cy="534924"/>
          </a:xfrm>
          <a:prstGeom prst="wedgeRectCallout">
            <a:avLst>
              <a:gd name="adj1" fmla="val -55174"/>
              <a:gd name="adj2" fmla="val 198252"/>
            </a:avLst>
          </a:prstGeom>
          <a:noFill/>
          <a:ln w="22225" cap="flat" cmpd="sng" algn="ctr">
            <a:solidFill>
              <a:srgbClr val="FF0000">
                <a:alpha val="99000"/>
              </a:srgb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XML</a:t>
            </a:r>
            <a:r>
              <a:rPr kumimoji="1" lang="zh-TW" altLang="en-US" sz="24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格式</a:t>
            </a:r>
          </a:p>
        </p:txBody>
      </p:sp>
      <p:sp>
        <p:nvSpPr>
          <p:cNvPr id="8" name="矩形圖說文字 7"/>
          <p:cNvSpPr/>
          <p:nvPr/>
        </p:nvSpPr>
        <p:spPr bwMode="auto">
          <a:xfrm>
            <a:off x="6011883" y="1066800"/>
            <a:ext cx="2438400" cy="534924"/>
          </a:xfrm>
          <a:prstGeom prst="wedgeRectCallout">
            <a:avLst>
              <a:gd name="adj1" fmla="val -62479"/>
              <a:gd name="adj2" fmla="val 222672"/>
            </a:avLst>
          </a:prstGeom>
          <a:noFill/>
          <a:ln w="22225" cap="flat" cmpd="sng" algn="ctr">
            <a:solidFill>
              <a:srgbClr val="FF0000">
                <a:alpha val="99000"/>
              </a:srgb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飛航文件資料查詢</a:t>
            </a:r>
          </a:p>
        </p:txBody>
      </p:sp>
    </p:spTree>
    <p:extLst>
      <p:ext uri="{BB962C8B-B14F-4D97-AF65-F5344CB8AC3E}">
        <p14:creationId xmlns:p14="http://schemas.microsoft.com/office/powerpoint/2010/main" val="6284679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1910" y="0"/>
            <a:ext cx="8229600" cy="573088"/>
          </a:xfrm>
        </p:spPr>
        <p:txBody>
          <a:bodyPr>
            <a:noAutofit/>
          </a:bodyPr>
          <a:lstStyle/>
          <a:p>
            <a:r>
              <a:rPr lang="zh-TW" altLang="en-US" sz="4800" b="1" kern="1200" dirty="0" smtClean="0">
                <a:solidFill>
                  <a:schemeClr val="tx1"/>
                </a:solidFill>
                <a:latin typeface="標楷體" pitchFamily="65" charset="-120"/>
                <a:ea typeface="標楷體" pitchFamily="65" charset="-120"/>
              </a:rPr>
              <a:t>簡訊服務</a:t>
            </a:r>
            <a:endParaRPr lang="zh-TW" altLang="en-US" sz="4800" b="1" kern="1200" dirty="0">
              <a:solidFill>
                <a:schemeClr val="tx1"/>
              </a:solidFill>
              <a:latin typeface="標楷體" pitchFamily="65" charset="-120"/>
              <a:ea typeface="標楷體" pitchFamily="65" charset="-12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0"/>
            <a:ext cx="85344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內容版面配置區 7"/>
          <p:cNvSpPr txBox="1">
            <a:spLocks/>
          </p:cNvSpPr>
          <p:nvPr/>
        </p:nvSpPr>
        <p:spPr bwMode="auto">
          <a:xfrm>
            <a:off x="347848" y="5715000"/>
            <a:ext cx="844830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l" defTabSz="762000" rtl="0" eaLnBrk="0" fontAlgn="base" hangingPunct="0">
              <a:spcBef>
                <a:spcPct val="20000"/>
              </a:spcBef>
              <a:spcAft>
                <a:spcPct val="0"/>
              </a:spcAft>
              <a:buNone/>
              <a:defRPr kumimoji="1" sz="3200">
                <a:solidFill>
                  <a:schemeClr val="tx1"/>
                </a:solidFill>
                <a:latin typeface="+mn-lt"/>
                <a:ea typeface="MS PGothic" pitchFamily="34" charset="-128"/>
                <a:cs typeface="+mn-cs"/>
              </a:defRPr>
            </a:lvl1pPr>
            <a:lvl2pPr marL="457200" indent="0" algn="l" defTabSz="762000" rtl="0" eaLnBrk="0" fontAlgn="base" hangingPunct="0">
              <a:spcBef>
                <a:spcPct val="20000"/>
              </a:spcBef>
              <a:spcAft>
                <a:spcPct val="0"/>
              </a:spcAft>
              <a:buFont typeface="Wingdings" pitchFamily="2" charset="2"/>
              <a:buNone/>
              <a:defRPr kumimoji="1" sz="2800">
                <a:solidFill>
                  <a:schemeClr val="tx1"/>
                </a:solidFill>
                <a:latin typeface="+mn-lt"/>
                <a:ea typeface="MS PGothic" pitchFamily="34" charset="-128"/>
              </a:defRPr>
            </a:lvl2pPr>
            <a:lvl3pPr marL="914400" indent="0" algn="l" defTabSz="762000" rtl="0" eaLnBrk="0" fontAlgn="base" hangingPunct="0">
              <a:spcBef>
                <a:spcPct val="20000"/>
              </a:spcBef>
              <a:spcAft>
                <a:spcPct val="0"/>
              </a:spcAft>
              <a:buFont typeface="Wingdings" pitchFamily="2" charset="2"/>
              <a:buNone/>
              <a:defRPr kumimoji="1" sz="2400">
                <a:solidFill>
                  <a:schemeClr val="tx1"/>
                </a:solidFill>
                <a:latin typeface="+mn-lt"/>
                <a:ea typeface="MS PGothic" pitchFamily="34" charset="-128"/>
              </a:defRPr>
            </a:lvl3pPr>
            <a:lvl4pPr marL="1371600" indent="0" algn="l" defTabSz="762000" rtl="0" eaLnBrk="0" fontAlgn="base" hangingPunct="0">
              <a:spcBef>
                <a:spcPct val="20000"/>
              </a:spcBef>
              <a:spcAft>
                <a:spcPct val="0"/>
              </a:spcAft>
              <a:buNone/>
              <a:defRPr kumimoji="1" sz="2000">
                <a:solidFill>
                  <a:schemeClr val="tx1"/>
                </a:solidFill>
                <a:latin typeface="+mn-lt"/>
                <a:ea typeface="MS PGothic" pitchFamily="34" charset="-128"/>
              </a:defRPr>
            </a:lvl4pPr>
            <a:lvl5pPr marL="1828800" indent="0" algn="l" defTabSz="762000" rtl="0" eaLnBrk="0" fontAlgn="base" hangingPunct="0">
              <a:spcBef>
                <a:spcPct val="20000"/>
              </a:spcBef>
              <a:spcAft>
                <a:spcPct val="0"/>
              </a:spcAft>
              <a:buFont typeface="Arial" charset="0"/>
              <a:buNone/>
              <a:defRPr kumimoji="1" sz="2000">
                <a:solidFill>
                  <a:schemeClr val="tx1"/>
                </a:solidFill>
                <a:latin typeface="+mn-lt"/>
                <a:ea typeface="MS PGothic" pitchFamily="34" charset="-128"/>
              </a:defRPr>
            </a:lvl5pPr>
            <a:lvl6pPr marL="2286000" indent="0" algn="l" defTabSz="762000" rtl="0" fontAlgn="base">
              <a:spcBef>
                <a:spcPct val="20000"/>
              </a:spcBef>
              <a:spcAft>
                <a:spcPct val="0"/>
              </a:spcAft>
              <a:buFont typeface="Arial" charset="0"/>
              <a:buNone/>
              <a:defRPr kumimoji="1" sz="2000">
                <a:solidFill>
                  <a:schemeClr val="tx1"/>
                </a:solidFill>
                <a:latin typeface="+mn-lt"/>
                <a:ea typeface="+mn-ea"/>
              </a:defRPr>
            </a:lvl6pPr>
            <a:lvl7pPr marL="2743200" indent="0" algn="l" defTabSz="762000" rtl="0" fontAlgn="base">
              <a:spcBef>
                <a:spcPct val="20000"/>
              </a:spcBef>
              <a:spcAft>
                <a:spcPct val="0"/>
              </a:spcAft>
              <a:buFont typeface="Arial" charset="0"/>
              <a:buNone/>
              <a:defRPr kumimoji="1" sz="2000">
                <a:solidFill>
                  <a:schemeClr val="tx1"/>
                </a:solidFill>
                <a:latin typeface="+mn-lt"/>
                <a:ea typeface="+mn-ea"/>
              </a:defRPr>
            </a:lvl7pPr>
            <a:lvl8pPr marL="3200400" indent="0" algn="l" defTabSz="762000" rtl="0" fontAlgn="base">
              <a:spcBef>
                <a:spcPct val="20000"/>
              </a:spcBef>
              <a:spcAft>
                <a:spcPct val="0"/>
              </a:spcAft>
              <a:buFont typeface="Arial" charset="0"/>
              <a:buNone/>
              <a:defRPr kumimoji="1" sz="2000">
                <a:solidFill>
                  <a:schemeClr val="tx1"/>
                </a:solidFill>
                <a:latin typeface="+mn-lt"/>
                <a:ea typeface="+mn-ea"/>
              </a:defRPr>
            </a:lvl8pPr>
            <a:lvl9pPr marL="3657600" indent="0" algn="l" defTabSz="762000" rtl="0" fontAlgn="base">
              <a:spcBef>
                <a:spcPct val="20000"/>
              </a:spcBef>
              <a:spcAft>
                <a:spcPct val="0"/>
              </a:spcAft>
              <a:buFont typeface="Arial" charset="0"/>
              <a:buNone/>
              <a:defRPr kumimoji="1" sz="2000">
                <a:solidFill>
                  <a:schemeClr val="tx1"/>
                </a:solidFill>
                <a:latin typeface="+mn-lt"/>
                <a:ea typeface="+mn-ea"/>
              </a:defRPr>
            </a:lvl9pPr>
          </a:lstStyle>
          <a:p>
            <a:r>
              <a:rPr lang="zh-TW" altLang="en-US" b="1" kern="1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提供航空氣象使用者簡要之航空氣象資訊</a:t>
            </a:r>
            <a:endParaRPr lang="zh-TW" altLang="en-US" b="1"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9387172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1910" y="0"/>
            <a:ext cx="8229600" cy="573088"/>
          </a:xfrm>
        </p:spPr>
        <p:txBody>
          <a:bodyPr>
            <a:noAutofit/>
          </a:bodyPr>
          <a:lstStyle/>
          <a:p>
            <a:r>
              <a:rPr lang="en-US" altLang="zh-TW" sz="4800" b="1" kern="1200" dirty="0" smtClean="0">
                <a:solidFill>
                  <a:schemeClr val="tx1"/>
                </a:solidFill>
                <a:latin typeface="標楷體" pitchFamily="65" charset="-120"/>
                <a:ea typeface="標楷體" pitchFamily="65" charset="-120"/>
              </a:rPr>
              <a:t>APP</a:t>
            </a:r>
            <a:r>
              <a:rPr lang="zh-TW" altLang="en-US" sz="4800" b="1" kern="1200" dirty="0" smtClean="0">
                <a:solidFill>
                  <a:schemeClr val="tx1"/>
                </a:solidFill>
                <a:latin typeface="標楷體" pitchFamily="65" charset="-120"/>
                <a:ea typeface="標楷體" pitchFamily="65" charset="-120"/>
              </a:rPr>
              <a:t>資訊</a:t>
            </a:r>
            <a:endParaRPr lang="zh-TW" altLang="en-US" sz="4800" b="1" kern="1200" dirty="0">
              <a:solidFill>
                <a:schemeClr val="tx1"/>
              </a:solidFill>
              <a:latin typeface="標楷體" pitchFamily="65" charset="-120"/>
              <a:ea typeface="標楷體" pitchFamily="65" charset="-12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199"/>
            <a:ext cx="5891044" cy="5281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版面配置區 2"/>
          <p:cNvSpPr txBox="1">
            <a:spLocks/>
          </p:cNvSpPr>
          <p:nvPr/>
        </p:nvSpPr>
        <p:spPr>
          <a:xfrm>
            <a:off x="6043444" y="661060"/>
            <a:ext cx="2797735" cy="4876800"/>
          </a:xfrm>
          <a:prstGeom prst="rect">
            <a:avLst/>
          </a:prstGeom>
        </p:spPr>
        <p:txBody>
          <a:bodyPr anchor="b">
            <a:normAutofit fontScale="92500" lnSpcReduction="10000"/>
          </a:bodyPr>
          <a:lstStyle>
            <a:lvl1pPr marL="342900" indent="-342900" algn="l" defTabSz="762000" rtl="0" eaLnBrk="0" fontAlgn="base" hangingPunct="0">
              <a:spcBef>
                <a:spcPct val="20000"/>
              </a:spcBef>
              <a:spcAft>
                <a:spcPct val="0"/>
              </a:spcAft>
              <a:buChar char="•"/>
              <a:defRPr kumimoji="1" sz="2800">
                <a:solidFill>
                  <a:schemeClr val="tx1"/>
                </a:solidFill>
                <a:latin typeface="+mn-lt"/>
                <a:ea typeface="MS PGothic" pitchFamily="34" charset="-128"/>
                <a:cs typeface="+mn-cs"/>
              </a:defRPr>
            </a:lvl1pPr>
            <a:lvl2pPr marL="742950" indent="-285750" algn="l" defTabSz="762000" rtl="0" eaLnBrk="0" fontAlgn="base" hangingPunct="0">
              <a:spcBef>
                <a:spcPct val="20000"/>
              </a:spcBef>
              <a:spcAft>
                <a:spcPct val="0"/>
              </a:spcAft>
              <a:buFont typeface="Wingdings" pitchFamily="2" charset="2"/>
              <a:buChar char="Ø"/>
              <a:defRPr kumimoji="1" sz="2400">
                <a:solidFill>
                  <a:schemeClr val="tx1"/>
                </a:solidFill>
                <a:latin typeface="+mn-lt"/>
                <a:ea typeface="MS PGothic" pitchFamily="34" charset="-128"/>
              </a:defRPr>
            </a:lvl2pPr>
            <a:lvl3pPr marL="1143000" indent="-228600" algn="l" defTabSz="762000" rtl="0" eaLnBrk="0" fontAlgn="base" hangingPunct="0">
              <a:spcBef>
                <a:spcPct val="20000"/>
              </a:spcBef>
              <a:spcAft>
                <a:spcPct val="0"/>
              </a:spcAft>
              <a:buFont typeface="Wingdings" pitchFamily="2" charset="2"/>
              <a:buChar char="Ø"/>
              <a:defRPr kumimoji="1" sz="2000">
                <a:solidFill>
                  <a:schemeClr val="tx1"/>
                </a:solidFill>
                <a:latin typeface="+mn-lt"/>
                <a:ea typeface="MS PGothic" pitchFamily="34" charset="-128"/>
              </a:defRPr>
            </a:lvl3pPr>
            <a:lvl4pPr marL="1600200" indent="-228600" algn="l" defTabSz="762000" rtl="0" eaLnBrk="0" fontAlgn="base" hangingPunct="0">
              <a:spcBef>
                <a:spcPct val="20000"/>
              </a:spcBef>
              <a:spcAft>
                <a:spcPct val="0"/>
              </a:spcAft>
              <a:buChar char="–"/>
              <a:defRPr kumimoji="1" sz="2000">
                <a:solidFill>
                  <a:schemeClr val="tx1"/>
                </a:solidFill>
                <a:latin typeface="+mn-lt"/>
                <a:ea typeface="MS PGothic" pitchFamily="34" charset="-128"/>
              </a:defRPr>
            </a:lvl4pPr>
            <a:lvl5pPr marL="2057400" indent="-228600" algn="l" defTabSz="762000" rtl="0" eaLnBrk="0" fontAlgn="base" hangingPunct="0">
              <a:spcBef>
                <a:spcPct val="20000"/>
              </a:spcBef>
              <a:spcAft>
                <a:spcPct val="0"/>
              </a:spcAft>
              <a:buFont typeface="Arial" charset="0"/>
              <a:buChar char="–"/>
              <a:defRPr kumimoji="1" sz="2000">
                <a:solidFill>
                  <a:schemeClr val="tx1"/>
                </a:solidFill>
                <a:latin typeface="+mn-lt"/>
                <a:ea typeface="MS PGothic" pitchFamily="34" charset="-128"/>
              </a:defRPr>
            </a:lvl5pPr>
            <a:lvl6pPr marL="2514600" indent="-228600" algn="l" defTabSz="762000" rtl="0" fontAlgn="base">
              <a:spcBef>
                <a:spcPct val="20000"/>
              </a:spcBef>
              <a:spcAft>
                <a:spcPct val="0"/>
              </a:spcAft>
              <a:buFont typeface="Arial" charset="0"/>
              <a:buChar char="–"/>
              <a:defRPr kumimoji="1" sz="2000">
                <a:solidFill>
                  <a:schemeClr val="tx1"/>
                </a:solidFill>
                <a:latin typeface="+mn-lt"/>
                <a:ea typeface="+mn-ea"/>
              </a:defRPr>
            </a:lvl6pPr>
            <a:lvl7pPr marL="2971800" indent="-228600" algn="l" defTabSz="762000" rtl="0" fontAlgn="base">
              <a:spcBef>
                <a:spcPct val="20000"/>
              </a:spcBef>
              <a:spcAft>
                <a:spcPct val="0"/>
              </a:spcAft>
              <a:buFont typeface="Arial" charset="0"/>
              <a:buChar char="–"/>
              <a:defRPr kumimoji="1" sz="2000">
                <a:solidFill>
                  <a:schemeClr val="tx1"/>
                </a:solidFill>
                <a:latin typeface="+mn-lt"/>
                <a:ea typeface="+mn-ea"/>
              </a:defRPr>
            </a:lvl7pPr>
            <a:lvl8pPr marL="3429000" indent="-228600" algn="l" defTabSz="762000" rtl="0" fontAlgn="base">
              <a:spcBef>
                <a:spcPct val="20000"/>
              </a:spcBef>
              <a:spcAft>
                <a:spcPct val="0"/>
              </a:spcAft>
              <a:buFont typeface="Arial" charset="0"/>
              <a:buChar char="–"/>
              <a:defRPr kumimoji="1" sz="2000">
                <a:solidFill>
                  <a:schemeClr val="tx1"/>
                </a:solidFill>
                <a:latin typeface="+mn-lt"/>
                <a:ea typeface="+mn-ea"/>
              </a:defRPr>
            </a:lvl8pPr>
            <a:lvl9pPr marL="3886200" indent="-228600" algn="l" defTabSz="762000" rtl="0" fontAlgn="base">
              <a:spcBef>
                <a:spcPct val="20000"/>
              </a:spcBef>
              <a:spcAft>
                <a:spcPct val="0"/>
              </a:spcAft>
              <a:buFont typeface="Arial" charset="0"/>
              <a:buChar char="–"/>
              <a:defRPr kumimoji="1" sz="2000">
                <a:solidFill>
                  <a:schemeClr val="tx1"/>
                </a:solidFill>
                <a:latin typeface="+mn-lt"/>
                <a:ea typeface="+mn-ea"/>
              </a:defRPr>
            </a:lvl9pPr>
          </a:lstStyle>
          <a:p>
            <a:pPr>
              <a:buClr>
                <a:schemeClr val="tx1"/>
              </a:buClr>
              <a:buFont typeface="Wingdings" panose="05000000000000000000" pitchFamily="2" charset="2"/>
              <a:buChar char="l"/>
            </a:pPr>
            <a:endParaRPr lang="en-US" altLang="zh-TW" sz="4200" kern="0" dirty="0" smtClean="0">
              <a:latin typeface="標楷體" panose="03000509000000000000" pitchFamily="65" charset="-120"/>
              <a:ea typeface="標楷體" panose="03000509000000000000" pitchFamily="65" charset="-120"/>
            </a:endParaRPr>
          </a:p>
          <a:p>
            <a:pPr>
              <a:buClr>
                <a:schemeClr val="tx1"/>
              </a:buClr>
              <a:buFont typeface="Wingdings" panose="05000000000000000000" pitchFamily="2" charset="2"/>
              <a:buChar char="l"/>
            </a:pPr>
            <a:endParaRPr lang="en-US" altLang="zh-TW" sz="4200" kern="0" dirty="0">
              <a:latin typeface="標楷體" panose="03000509000000000000" pitchFamily="65" charset="-120"/>
              <a:ea typeface="標楷體" panose="03000509000000000000" pitchFamily="65" charset="-120"/>
            </a:endParaRPr>
          </a:p>
          <a:p>
            <a:pPr>
              <a:buClr>
                <a:schemeClr val="tx1"/>
              </a:buClr>
              <a:buFont typeface="Wingdings" panose="05000000000000000000" pitchFamily="2" charset="2"/>
              <a:buChar char="l"/>
            </a:pPr>
            <a:r>
              <a:rPr lang="zh-TW" altLang="en-US" sz="4200" kern="0" dirty="0" smtClean="0">
                <a:latin typeface="標楷體" panose="03000509000000000000" pitchFamily="65" charset="-120"/>
                <a:ea typeface="標楷體" panose="03000509000000000000" pitchFamily="65" charset="-120"/>
              </a:rPr>
              <a:t>行動裝置</a:t>
            </a:r>
            <a:endParaRPr lang="en-US" altLang="zh-TW" sz="4200" kern="0" dirty="0" smtClean="0">
              <a:latin typeface="標楷體" panose="03000509000000000000" pitchFamily="65" charset="-120"/>
              <a:ea typeface="標楷體" panose="03000509000000000000" pitchFamily="65" charset="-120"/>
            </a:endParaRPr>
          </a:p>
          <a:p>
            <a:pPr>
              <a:buClr>
                <a:schemeClr val="tx1"/>
              </a:buClr>
              <a:buFont typeface="Wingdings" panose="05000000000000000000" pitchFamily="2" charset="2"/>
              <a:buChar char="l"/>
            </a:pPr>
            <a:r>
              <a:rPr lang="zh-TW" altLang="en-US" sz="4200" kern="0" dirty="0" smtClean="0">
                <a:latin typeface="標楷體" panose="03000509000000000000" pitchFamily="65" charset="-120"/>
                <a:ea typeface="標楷體" panose="03000509000000000000" pitchFamily="65" charset="-120"/>
              </a:rPr>
              <a:t>易讀性</a:t>
            </a:r>
            <a:endParaRPr lang="en-US" altLang="zh-TW" sz="4200" kern="0" dirty="0" smtClean="0">
              <a:latin typeface="標楷體" panose="03000509000000000000" pitchFamily="65" charset="-120"/>
              <a:ea typeface="標楷體" panose="03000509000000000000" pitchFamily="65" charset="-120"/>
            </a:endParaRPr>
          </a:p>
          <a:p>
            <a:pPr>
              <a:buClr>
                <a:schemeClr val="tx1"/>
              </a:buClr>
              <a:buFont typeface="Wingdings" panose="05000000000000000000" pitchFamily="2" charset="2"/>
              <a:buChar char="l"/>
            </a:pPr>
            <a:r>
              <a:rPr lang="zh-TW" altLang="en-US" sz="4200" kern="0" dirty="0" smtClean="0">
                <a:latin typeface="標楷體" panose="03000509000000000000" pitchFamily="65" charset="-120"/>
                <a:ea typeface="標楷體" panose="03000509000000000000" pitchFamily="65" charset="-120"/>
              </a:rPr>
              <a:t>作業資訊</a:t>
            </a:r>
            <a:endParaRPr lang="en-US" altLang="zh-TW" sz="4200" kern="0" dirty="0" smtClean="0">
              <a:latin typeface="標楷體" panose="03000509000000000000" pitchFamily="65" charset="-120"/>
              <a:ea typeface="標楷體" panose="03000509000000000000" pitchFamily="65" charset="-120"/>
            </a:endParaRPr>
          </a:p>
          <a:p>
            <a:pPr>
              <a:buClr>
                <a:schemeClr val="tx1"/>
              </a:buClr>
              <a:buFont typeface="Wingdings" panose="05000000000000000000" pitchFamily="2" charset="2"/>
              <a:buChar char="l"/>
            </a:pPr>
            <a:r>
              <a:rPr lang="zh-TW" altLang="en-US" sz="4200" kern="0" dirty="0" smtClean="0">
                <a:latin typeface="標楷體" panose="03000509000000000000" pitchFamily="65" charset="-120"/>
                <a:ea typeface="標楷體" panose="03000509000000000000" pitchFamily="65" charset="-120"/>
              </a:rPr>
              <a:t>即時資訊</a:t>
            </a:r>
            <a:endParaRPr lang="en-US" altLang="zh-TW" sz="4200" kern="0" dirty="0" smtClean="0">
              <a:latin typeface="標楷體" panose="03000509000000000000" pitchFamily="65" charset="-120"/>
              <a:ea typeface="標楷體" panose="03000509000000000000" pitchFamily="65" charset="-120"/>
            </a:endParaRPr>
          </a:p>
          <a:p>
            <a:pPr>
              <a:buClr>
                <a:schemeClr val="tx1"/>
              </a:buClr>
              <a:buFont typeface="Wingdings" panose="05000000000000000000" pitchFamily="2" charset="2"/>
              <a:buChar char="l"/>
            </a:pPr>
            <a:r>
              <a:rPr lang="zh-TW" altLang="en-US" sz="4200" kern="0" dirty="0">
                <a:latin typeface="標楷體" panose="03000509000000000000" pitchFamily="65" charset="-120"/>
                <a:ea typeface="標楷體" panose="03000509000000000000" pitchFamily="65" charset="-120"/>
              </a:rPr>
              <a:t>客製化</a:t>
            </a:r>
            <a:endParaRPr lang="en-US" altLang="zh-TW" sz="4200" kern="0" dirty="0" smtClean="0">
              <a:latin typeface="標楷體" panose="03000509000000000000" pitchFamily="65" charset="-120"/>
              <a:ea typeface="標楷體" panose="03000509000000000000" pitchFamily="65" charset="-120"/>
            </a:endParaRPr>
          </a:p>
          <a:p>
            <a:endParaRPr lang="zh-TW" altLang="en-US" kern="0" dirty="0"/>
          </a:p>
        </p:txBody>
      </p:sp>
    </p:spTree>
    <p:extLst>
      <p:ext uri="{BB962C8B-B14F-4D97-AF65-F5344CB8AC3E}">
        <p14:creationId xmlns:p14="http://schemas.microsoft.com/office/powerpoint/2010/main" val="28595000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1910" y="0"/>
            <a:ext cx="8229600" cy="573088"/>
          </a:xfrm>
        </p:spPr>
        <p:txBody>
          <a:bodyPr>
            <a:noAutofit/>
          </a:bodyPr>
          <a:lstStyle/>
          <a:p>
            <a:r>
              <a:rPr lang="en-US" altLang="zh-TW" sz="4800" b="1" kern="1200" dirty="0" smtClean="0">
                <a:solidFill>
                  <a:schemeClr val="tx1"/>
                </a:solidFill>
                <a:latin typeface="標楷體" pitchFamily="65" charset="-120"/>
                <a:ea typeface="標楷體" pitchFamily="65" charset="-120"/>
              </a:rPr>
              <a:t>ATIS/VOLMET</a:t>
            </a:r>
            <a:r>
              <a:rPr lang="zh-TW" altLang="en-US" sz="4800" b="1" kern="1200" dirty="0" smtClean="0">
                <a:solidFill>
                  <a:schemeClr val="tx1"/>
                </a:solidFill>
                <a:latin typeface="標楷體" pitchFamily="65" charset="-120"/>
                <a:ea typeface="標楷體" pitchFamily="65" charset="-120"/>
              </a:rPr>
              <a:t>服務</a:t>
            </a:r>
            <a:endParaRPr lang="zh-TW" altLang="en-US" sz="4800" b="1" kern="1200" dirty="0">
              <a:solidFill>
                <a:schemeClr val="tx1"/>
              </a:solidFill>
              <a:latin typeface="標楷體" pitchFamily="65" charset="-120"/>
              <a:ea typeface="標楷體" pitchFamily="65" charset="-120"/>
            </a:endParaRPr>
          </a:p>
        </p:txBody>
      </p:sp>
      <p:pic>
        <p:nvPicPr>
          <p:cNvPr id="5122" name="Picture 2" descr="C:\Users\user\Desktop\第九屆海峽兩岸與飛行安全研討會\DVLOM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762000"/>
            <a:ext cx="6117665" cy="5638800"/>
          </a:xfrm>
          <a:prstGeom prst="rect">
            <a:avLst/>
          </a:prstGeom>
          <a:noFill/>
          <a:extLst>
            <a:ext uri="{909E8E84-426E-40DD-AFC4-6F175D3DCCD1}">
              <a14:hiddenFill xmlns:a14="http://schemas.microsoft.com/office/drawing/2010/main">
                <a:solidFill>
                  <a:srgbClr val="FFFFFF"/>
                </a:solidFill>
              </a14:hiddenFill>
            </a:ext>
          </a:extLst>
        </p:spPr>
      </p:pic>
      <p:sp>
        <p:nvSpPr>
          <p:cNvPr id="6" name="文字版面配置區 2"/>
          <p:cNvSpPr txBox="1">
            <a:spLocks/>
          </p:cNvSpPr>
          <p:nvPr/>
        </p:nvSpPr>
        <p:spPr>
          <a:xfrm>
            <a:off x="6270065" y="762000"/>
            <a:ext cx="2797735" cy="4876800"/>
          </a:xfrm>
          <a:prstGeom prst="rect">
            <a:avLst/>
          </a:prstGeom>
        </p:spPr>
        <p:txBody>
          <a:bodyPr anchor="b">
            <a:normAutofit lnSpcReduction="10000"/>
          </a:bodyPr>
          <a:lstStyle>
            <a:lvl1pPr marL="342900" indent="-342900" algn="l" defTabSz="762000" rtl="0" eaLnBrk="0" fontAlgn="base" hangingPunct="0">
              <a:spcBef>
                <a:spcPct val="20000"/>
              </a:spcBef>
              <a:spcAft>
                <a:spcPct val="0"/>
              </a:spcAft>
              <a:buChar char="•"/>
              <a:defRPr kumimoji="1" sz="2800">
                <a:solidFill>
                  <a:schemeClr val="tx1"/>
                </a:solidFill>
                <a:latin typeface="+mn-lt"/>
                <a:ea typeface="MS PGothic" pitchFamily="34" charset="-128"/>
                <a:cs typeface="+mn-cs"/>
              </a:defRPr>
            </a:lvl1pPr>
            <a:lvl2pPr marL="742950" indent="-285750" algn="l" defTabSz="762000" rtl="0" eaLnBrk="0" fontAlgn="base" hangingPunct="0">
              <a:spcBef>
                <a:spcPct val="20000"/>
              </a:spcBef>
              <a:spcAft>
                <a:spcPct val="0"/>
              </a:spcAft>
              <a:buFont typeface="Wingdings" pitchFamily="2" charset="2"/>
              <a:buChar char="Ø"/>
              <a:defRPr kumimoji="1" sz="2400">
                <a:solidFill>
                  <a:schemeClr val="tx1"/>
                </a:solidFill>
                <a:latin typeface="+mn-lt"/>
                <a:ea typeface="MS PGothic" pitchFamily="34" charset="-128"/>
              </a:defRPr>
            </a:lvl2pPr>
            <a:lvl3pPr marL="1143000" indent="-228600" algn="l" defTabSz="762000" rtl="0" eaLnBrk="0" fontAlgn="base" hangingPunct="0">
              <a:spcBef>
                <a:spcPct val="20000"/>
              </a:spcBef>
              <a:spcAft>
                <a:spcPct val="0"/>
              </a:spcAft>
              <a:buFont typeface="Wingdings" pitchFamily="2" charset="2"/>
              <a:buChar char="Ø"/>
              <a:defRPr kumimoji="1" sz="2000">
                <a:solidFill>
                  <a:schemeClr val="tx1"/>
                </a:solidFill>
                <a:latin typeface="+mn-lt"/>
                <a:ea typeface="MS PGothic" pitchFamily="34" charset="-128"/>
              </a:defRPr>
            </a:lvl3pPr>
            <a:lvl4pPr marL="1600200" indent="-228600" algn="l" defTabSz="762000" rtl="0" eaLnBrk="0" fontAlgn="base" hangingPunct="0">
              <a:spcBef>
                <a:spcPct val="20000"/>
              </a:spcBef>
              <a:spcAft>
                <a:spcPct val="0"/>
              </a:spcAft>
              <a:buChar char="–"/>
              <a:defRPr kumimoji="1" sz="2000">
                <a:solidFill>
                  <a:schemeClr val="tx1"/>
                </a:solidFill>
                <a:latin typeface="+mn-lt"/>
                <a:ea typeface="MS PGothic" pitchFamily="34" charset="-128"/>
              </a:defRPr>
            </a:lvl4pPr>
            <a:lvl5pPr marL="2057400" indent="-228600" algn="l" defTabSz="762000" rtl="0" eaLnBrk="0" fontAlgn="base" hangingPunct="0">
              <a:spcBef>
                <a:spcPct val="20000"/>
              </a:spcBef>
              <a:spcAft>
                <a:spcPct val="0"/>
              </a:spcAft>
              <a:buFont typeface="Arial" charset="0"/>
              <a:buChar char="–"/>
              <a:defRPr kumimoji="1" sz="2000">
                <a:solidFill>
                  <a:schemeClr val="tx1"/>
                </a:solidFill>
                <a:latin typeface="+mn-lt"/>
                <a:ea typeface="MS PGothic" pitchFamily="34" charset="-128"/>
              </a:defRPr>
            </a:lvl5pPr>
            <a:lvl6pPr marL="2514600" indent="-228600" algn="l" defTabSz="762000" rtl="0" fontAlgn="base">
              <a:spcBef>
                <a:spcPct val="20000"/>
              </a:spcBef>
              <a:spcAft>
                <a:spcPct val="0"/>
              </a:spcAft>
              <a:buFont typeface="Arial" charset="0"/>
              <a:buChar char="–"/>
              <a:defRPr kumimoji="1" sz="2000">
                <a:solidFill>
                  <a:schemeClr val="tx1"/>
                </a:solidFill>
                <a:latin typeface="+mn-lt"/>
                <a:ea typeface="+mn-ea"/>
              </a:defRPr>
            </a:lvl6pPr>
            <a:lvl7pPr marL="2971800" indent="-228600" algn="l" defTabSz="762000" rtl="0" fontAlgn="base">
              <a:spcBef>
                <a:spcPct val="20000"/>
              </a:spcBef>
              <a:spcAft>
                <a:spcPct val="0"/>
              </a:spcAft>
              <a:buFont typeface="Arial" charset="0"/>
              <a:buChar char="–"/>
              <a:defRPr kumimoji="1" sz="2000">
                <a:solidFill>
                  <a:schemeClr val="tx1"/>
                </a:solidFill>
                <a:latin typeface="+mn-lt"/>
                <a:ea typeface="+mn-ea"/>
              </a:defRPr>
            </a:lvl7pPr>
            <a:lvl8pPr marL="3429000" indent="-228600" algn="l" defTabSz="762000" rtl="0" fontAlgn="base">
              <a:spcBef>
                <a:spcPct val="20000"/>
              </a:spcBef>
              <a:spcAft>
                <a:spcPct val="0"/>
              </a:spcAft>
              <a:buFont typeface="Arial" charset="0"/>
              <a:buChar char="–"/>
              <a:defRPr kumimoji="1" sz="2000">
                <a:solidFill>
                  <a:schemeClr val="tx1"/>
                </a:solidFill>
                <a:latin typeface="+mn-lt"/>
                <a:ea typeface="+mn-ea"/>
              </a:defRPr>
            </a:lvl8pPr>
            <a:lvl9pPr marL="3886200" indent="-228600" algn="l" defTabSz="762000" rtl="0" fontAlgn="base">
              <a:spcBef>
                <a:spcPct val="20000"/>
              </a:spcBef>
              <a:spcAft>
                <a:spcPct val="0"/>
              </a:spcAft>
              <a:buFont typeface="Arial" charset="0"/>
              <a:buChar char="–"/>
              <a:defRPr kumimoji="1" sz="2000">
                <a:solidFill>
                  <a:schemeClr val="tx1"/>
                </a:solidFill>
                <a:latin typeface="+mn-lt"/>
                <a:ea typeface="+mn-ea"/>
              </a:defRPr>
            </a:lvl9pPr>
          </a:lstStyle>
          <a:p>
            <a:pPr>
              <a:buClr>
                <a:schemeClr val="tx1"/>
              </a:buClr>
              <a:buFont typeface="Wingdings" panose="05000000000000000000" pitchFamily="2" charset="2"/>
              <a:buChar char="l"/>
            </a:pPr>
            <a:endParaRPr lang="en-US" altLang="zh-TW" sz="4200" kern="0" dirty="0" smtClean="0">
              <a:latin typeface="標楷體" panose="03000509000000000000" pitchFamily="65" charset="-120"/>
              <a:ea typeface="標楷體" panose="03000509000000000000" pitchFamily="65" charset="-120"/>
            </a:endParaRPr>
          </a:p>
          <a:p>
            <a:pPr>
              <a:buClr>
                <a:schemeClr val="tx1"/>
              </a:buClr>
              <a:buFont typeface="Wingdings" panose="05000000000000000000" pitchFamily="2" charset="2"/>
              <a:buChar char="l"/>
            </a:pPr>
            <a:endParaRPr lang="en-US" altLang="zh-TW" sz="4200" kern="0" dirty="0">
              <a:latin typeface="標楷體" panose="03000509000000000000" pitchFamily="65" charset="-120"/>
              <a:ea typeface="標楷體" panose="03000509000000000000" pitchFamily="65" charset="-120"/>
            </a:endParaRPr>
          </a:p>
          <a:p>
            <a:pPr>
              <a:buClr>
                <a:schemeClr val="tx1"/>
              </a:buClr>
              <a:buFont typeface="Wingdings" panose="05000000000000000000" pitchFamily="2" charset="2"/>
              <a:buChar char="l"/>
            </a:pPr>
            <a:r>
              <a:rPr lang="zh-TW" altLang="en-US" sz="4200" kern="0" dirty="0" smtClean="0">
                <a:latin typeface="標楷體" panose="03000509000000000000" pitchFamily="65" charset="-120"/>
                <a:ea typeface="標楷體" panose="03000509000000000000" pitchFamily="65" charset="-120"/>
              </a:rPr>
              <a:t>廣播</a:t>
            </a:r>
            <a:r>
              <a:rPr lang="en-US" altLang="zh-TW" sz="4200" kern="0" dirty="0" smtClean="0">
                <a:latin typeface="標楷體" panose="03000509000000000000" pitchFamily="65" charset="-120"/>
                <a:ea typeface="標楷體" panose="03000509000000000000" pitchFamily="65" charset="-120"/>
              </a:rPr>
              <a:t>/</a:t>
            </a:r>
            <a:r>
              <a:rPr lang="zh-TW" altLang="en-US" sz="4200" kern="0" dirty="0" smtClean="0">
                <a:latin typeface="標楷體" panose="03000509000000000000" pitchFamily="65" charset="-120"/>
                <a:ea typeface="標楷體" panose="03000509000000000000" pitchFamily="65" charset="-120"/>
              </a:rPr>
              <a:t>數據鏈</a:t>
            </a:r>
            <a:endParaRPr lang="en-US" altLang="zh-TW" sz="4200" kern="0" dirty="0" smtClean="0">
              <a:latin typeface="標楷體" panose="03000509000000000000" pitchFamily="65" charset="-120"/>
              <a:ea typeface="標楷體" panose="03000509000000000000" pitchFamily="65" charset="-120"/>
            </a:endParaRPr>
          </a:p>
          <a:p>
            <a:pPr>
              <a:buClr>
                <a:schemeClr val="tx1"/>
              </a:buClr>
              <a:buFont typeface="Wingdings" panose="05000000000000000000" pitchFamily="2" charset="2"/>
              <a:buChar char="l"/>
            </a:pPr>
            <a:r>
              <a:rPr lang="zh-TW" altLang="en-US" sz="4200" kern="0" dirty="0" smtClean="0">
                <a:latin typeface="標楷體" panose="03000509000000000000" pitchFamily="65" charset="-120"/>
                <a:ea typeface="標楷體" panose="03000509000000000000" pitchFamily="65" charset="-120"/>
              </a:rPr>
              <a:t>不間斷</a:t>
            </a:r>
            <a:endParaRPr lang="en-US" altLang="zh-TW" sz="4200" kern="0" dirty="0" smtClean="0">
              <a:latin typeface="標楷體" panose="03000509000000000000" pitchFamily="65" charset="-120"/>
              <a:ea typeface="標楷體" panose="03000509000000000000" pitchFamily="65" charset="-120"/>
            </a:endParaRPr>
          </a:p>
          <a:p>
            <a:pPr>
              <a:buClr>
                <a:schemeClr val="tx1"/>
              </a:buClr>
              <a:buFont typeface="Wingdings" panose="05000000000000000000" pitchFamily="2" charset="2"/>
              <a:buChar char="l"/>
            </a:pPr>
            <a:r>
              <a:rPr lang="zh-TW" altLang="en-US" sz="4200" kern="0" dirty="0" smtClean="0">
                <a:latin typeface="標楷體" panose="03000509000000000000" pitchFamily="65" charset="-120"/>
                <a:ea typeface="標楷體" panose="03000509000000000000" pitchFamily="65" charset="-120"/>
              </a:rPr>
              <a:t>氣象資訊</a:t>
            </a:r>
            <a:endParaRPr lang="en-US" altLang="zh-TW" sz="4200" kern="0" dirty="0" smtClean="0">
              <a:latin typeface="標楷體" panose="03000509000000000000" pitchFamily="65" charset="-120"/>
              <a:ea typeface="標楷體" panose="03000509000000000000" pitchFamily="65" charset="-120"/>
            </a:endParaRPr>
          </a:p>
          <a:p>
            <a:pPr>
              <a:buClr>
                <a:schemeClr val="tx1"/>
              </a:buClr>
              <a:buFont typeface="Wingdings" panose="05000000000000000000" pitchFamily="2" charset="2"/>
              <a:buChar char="l"/>
            </a:pPr>
            <a:r>
              <a:rPr lang="zh-TW" altLang="en-US" sz="4200" kern="0" dirty="0" smtClean="0">
                <a:latin typeface="標楷體" panose="03000509000000000000" pitchFamily="65" charset="-120"/>
                <a:ea typeface="標楷體" panose="03000509000000000000" pitchFamily="65" charset="-120"/>
              </a:rPr>
              <a:t>場面資訊</a:t>
            </a:r>
            <a:endParaRPr lang="en-US" altLang="zh-TW" sz="4200" kern="0" dirty="0" smtClean="0">
              <a:latin typeface="標楷體" panose="03000509000000000000" pitchFamily="65" charset="-120"/>
              <a:ea typeface="標楷體" panose="03000509000000000000" pitchFamily="65" charset="-120"/>
            </a:endParaRPr>
          </a:p>
          <a:p>
            <a:endParaRPr lang="zh-TW" altLang="en-US" kern="0" dirty="0"/>
          </a:p>
        </p:txBody>
      </p:sp>
    </p:spTree>
    <p:extLst>
      <p:ext uri="{BB962C8B-B14F-4D97-AF65-F5344CB8AC3E}">
        <p14:creationId xmlns:p14="http://schemas.microsoft.com/office/powerpoint/2010/main" val="26329091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800" b="1" dirty="0">
                <a:solidFill>
                  <a:schemeClr val="tx1"/>
                </a:solidFill>
                <a:latin typeface="標楷體" pitchFamily="65" charset="-120"/>
                <a:ea typeface="標楷體" pitchFamily="65" charset="-120"/>
              </a:rPr>
              <a:t>簡報大綱</a:t>
            </a:r>
          </a:p>
        </p:txBody>
      </p:sp>
      <p:sp>
        <p:nvSpPr>
          <p:cNvPr id="3" name="內容版面配置區 2"/>
          <p:cNvSpPr>
            <a:spLocks noGrp="1"/>
          </p:cNvSpPr>
          <p:nvPr>
            <p:ph idx="1"/>
          </p:nvPr>
        </p:nvSpPr>
        <p:spPr/>
        <p:txBody>
          <a:bodyPr/>
          <a:lstStyle/>
          <a:p>
            <a:pPr>
              <a:lnSpc>
                <a:spcPct val="90000"/>
              </a:lnSpc>
              <a:buClr>
                <a:schemeClr val="tx1"/>
              </a:buClr>
              <a:buFont typeface="Wingdings" panose="05000000000000000000" pitchFamily="2" charset="2"/>
              <a:buChar char="l"/>
            </a:pPr>
            <a:r>
              <a:rPr lang="zh-TW" altLang="en-US" sz="4400" dirty="0" smtClean="0">
                <a:latin typeface="標楷體" panose="03000509000000000000" pitchFamily="65" charset="-120"/>
                <a:ea typeface="標楷體" panose="03000509000000000000" pitchFamily="65" charset="-120"/>
              </a:rPr>
              <a:t>前言</a:t>
            </a:r>
            <a:endParaRPr lang="en-US" altLang="zh-TW" sz="4400" dirty="0">
              <a:latin typeface="標楷體" panose="03000509000000000000" pitchFamily="65" charset="-120"/>
              <a:ea typeface="標楷體" panose="03000509000000000000" pitchFamily="65" charset="-120"/>
            </a:endParaRPr>
          </a:p>
          <a:p>
            <a:pPr>
              <a:lnSpc>
                <a:spcPct val="90000"/>
              </a:lnSpc>
              <a:buClr>
                <a:schemeClr val="tx1"/>
              </a:buClr>
              <a:buFont typeface="Wingdings" panose="05000000000000000000" pitchFamily="2" charset="2"/>
              <a:buChar char="l"/>
            </a:pPr>
            <a:r>
              <a:rPr lang="zh-TW" altLang="en-US" sz="4400" dirty="0" smtClean="0">
                <a:latin typeface="標楷體" panose="03000509000000000000" pitchFamily="65" charset="-120"/>
                <a:ea typeface="標楷體" panose="03000509000000000000" pitchFamily="65" charset="-120"/>
              </a:rPr>
              <a:t>服務</a:t>
            </a:r>
            <a:r>
              <a:rPr lang="zh-TW" altLang="en-US" sz="4400" dirty="0">
                <a:latin typeface="標楷體" panose="03000509000000000000" pitchFamily="65" charset="-120"/>
                <a:ea typeface="標楷體" panose="03000509000000000000" pitchFamily="65" charset="-120"/>
              </a:rPr>
              <a:t>現況</a:t>
            </a:r>
            <a:endParaRPr lang="en-US" altLang="zh-TW" sz="4400" dirty="0">
              <a:latin typeface="標楷體" panose="03000509000000000000" pitchFamily="65" charset="-120"/>
              <a:ea typeface="標楷體" panose="03000509000000000000" pitchFamily="65" charset="-120"/>
            </a:endParaRPr>
          </a:p>
          <a:p>
            <a:pPr>
              <a:lnSpc>
                <a:spcPct val="90000"/>
              </a:lnSpc>
              <a:buClr>
                <a:schemeClr val="tx1"/>
              </a:buClr>
              <a:buFont typeface="Wingdings" panose="05000000000000000000" pitchFamily="2" charset="2"/>
              <a:buChar char="l"/>
            </a:pPr>
            <a:r>
              <a:rPr lang="zh-TW" altLang="en-US" sz="4400" dirty="0" smtClean="0">
                <a:latin typeface="標楷體" panose="03000509000000000000" pitchFamily="65" charset="-120"/>
                <a:ea typeface="標楷體" panose="03000509000000000000" pitchFamily="65" charset="-120"/>
              </a:rPr>
              <a:t>未來</a:t>
            </a:r>
            <a:r>
              <a:rPr lang="zh-TW" altLang="en-US" sz="4400" dirty="0">
                <a:latin typeface="標楷體" panose="03000509000000000000" pitchFamily="65" charset="-120"/>
                <a:ea typeface="標楷體" panose="03000509000000000000" pitchFamily="65" charset="-120"/>
              </a:rPr>
              <a:t>發展</a:t>
            </a:r>
            <a:endParaRPr lang="en-US" altLang="zh-TW" sz="4400" dirty="0">
              <a:latin typeface="標楷體" panose="03000509000000000000" pitchFamily="65" charset="-120"/>
              <a:ea typeface="標楷體" panose="03000509000000000000" pitchFamily="65" charset="-120"/>
            </a:endParaRPr>
          </a:p>
          <a:p>
            <a:pPr>
              <a:lnSpc>
                <a:spcPct val="90000"/>
              </a:lnSpc>
              <a:buClr>
                <a:schemeClr val="tx1"/>
              </a:buClr>
              <a:buFont typeface="Wingdings" panose="05000000000000000000" pitchFamily="2" charset="2"/>
              <a:buChar char="l"/>
            </a:pPr>
            <a:r>
              <a:rPr lang="zh-TW" altLang="en-US" sz="4400" dirty="0" smtClean="0">
                <a:latin typeface="標楷體" panose="03000509000000000000" pitchFamily="65" charset="-120"/>
                <a:ea typeface="標楷體" panose="03000509000000000000" pitchFamily="65" charset="-120"/>
              </a:rPr>
              <a:t>結論</a:t>
            </a:r>
            <a:endParaRPr lang="zh-TW" altLang="en-US" sz="4400" dirty="0">
              <a:latin typeface="標楷體" panose="03000509000000000000" pitchFamily="65" charset="-120"/>
              <a:ea typeface="標楷體" panose="03000509000000000000" pitchFamily="65" charset="-120"/>
            </a:endParaRPr>
          </a:p>
        </p:txBody>
      </p:sp>
      <p:pic>
        <p:nvPicPr>
          <p:cNvPr id="9228" name="Picture 12" descr="_DSC8422"/>
          <p:cNvPicPr>
            <a:picLocks noChangeAspect="1" noChangeArrowheads="1"/>
          </p:cNvPicPr>
          <p:nvPr/>
        </p:nvPicPr>
        <p:blipFill>
          <a:blip r:embed="rId3" cstate="print">
            <a:extLst>
              <a:ext uri="{28A0092B-C50C-407E-A947-70E740481C1C}">
                <a14:useLocalDpi xmlns:a14="http://schemas.microsoft.com/office/drawing/2010/main" val="0"/>
              </a:ext>
            </a:extLst>
          </a:blip>
          <a:srcRect l="3197" t="5745"/>
          <a:stretch>
            <a:fillRect/>
          </a:stretch>
        </p:blipFill>
        <p:spPr bwMode="auto">
          <a:xfrm>
            <a:off x="6837359" y="2743200"/>
            <a:ext cx="2114024" cy="134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3" descr="IMG_0144"/>
          <p:cNvPicPr>
            <a:picLocks noChangeAspect="1" noChangeArrowheads="1"/>
          </p:cNvPicPr>
          <p:nvPr/>
        </p:nvPicPr>
        <p:blipFill>
          <a:blip r:embed="rId4" cstate="print">
            <a:extLst>
              <a:ext uri="{28A0092B-C50C-407E-A947-70E740481C1C}">
                <a14:useLocalDpi xmlns:a14="http://schemas.microsoft.com/office/drawing/2010/main" val="0"/>
              </a:ext>
            </a:extLst>
          </a:blip>
          <a:srcRect l="16403" t="6570" r="9201" b="8949"/>
          <a:stretch>
            <a:fillRect/>
          </a:stretch>
        </p:blipFill>
        <p:spPr bwMode="auto">
          <a:xfrm>
            <a:off x="6979971" y="1066800"/>
            <a:ext cx="1828800" cy="153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0" descr="肆二（一）北管情報中心"/>
          <p:cNvPicPr>
            <a:picLocks noChangeAspect="1" noChangeArrowheads="1"/>
          </p:cNvPicPr>
          <p:nvPr/>
        </p:nvPicPr>
        <p:blipFill>
          <a:blip r:embed="rId5" cstate="print">
            <a:extLst>
              <a:ext uri="{28A0092B-C50C-407E-A947-70E740481C1C}">
                <a14:useLocalDpi xmlns:a14="http://schemas.microsoft.com/office/drawing/2010/main" val="0"/>
              </a:ext>
            </a:extLst>
          </a:blip>
          <a:srcRect l="6715" t="14528" r="6740" b="20616"/>
          <a:stretch>
            <a:fillRect/>
          </a:stretch>
        </p:blipFill>
        <p:spPr bwMode="auto">
          <a:xfrm>
            <a:off x="4429124" y="1066800"/>
            <a:ext cx="2581276" cy="153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15" descr="松山機場L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4538" y="4659766"/>
            <a:ext cx="208967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19" descr="images"/>
          <p:cNvPicPr>
            <a:picLocks noChangeAspect="1" noChangeArrowheads="1"/>
          </p:cNvPicPr>
          <p:nvPr/>
        </p:nvPicPr>
        <p:blipFill>
          <a:blip r:embed="rId7">
            <a:extLst>
              <a:ext uri="{28A0092B-C50C-407E-A947-70E740481C1C}">
                <a14:useLocalDpi xmlns:a14="http://schemas.microsoft.com/office/drawing/2010/main" val="0"/>
              </a:ext>
            </a:extLst>
          </a:blip>
          <a:srcRect b="14017"/>
          <a:stretch>
            <a:fillRect/>
          </a:stretch>
        </p:blipFill>
        <p:spPr bwMode="auto">
          <a:xfrm>
            <a:off x="6664997" y="4764479"/>
            <a:ext cx="25003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20" descr="_DSC6533"/>
          <p:cNvPicPr>
            <a:picLocks noChangeAspect="1" noChangeArrowheads="1"/>
          </p:cNvPicPr>
          <p:nvPr/>
        </p:nvPicPr>
        <p:blipFill>
          <a:blip r:embed="rId8" cstate="print">
            <a:extLst>
              <a:ext uri="{28A0092B-C50C-407E-A947-70E740481C1C}">
                <a14:useLocalDpi xmlns:a14="http://schemas.microsoft.com/office/drawing/2010/main" val="0"/>
              </a:ext>
            </a:extLst>
          </a:blip>
          <a:srcRect l="19928" r="16934" b="7974"/>
          <a:stretch>
            <a:fillRect/>
          </a:stretch>
        </p:blipFill>
        <p:spPr bwMode="auto">
          <a:xfrm>
            <a:off x="4945633" y="2734540"/>
            <a:ext cx="1912367" cy="18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7" name="Picture 18" descr="高雄雷達"/>
          <p:cNvPicPr>
            <a:picLocks noChangeAspect="1" noChangeArrowheads="1"/>
          </p:cNvPicPr>
          <p:nvPr/>
        </p:nvPicPr>
        <p:blipFill>
          <a:blip r:embed="rId9" cstate="print">
            <a:extLst>
              <a:ext uri="{28A0092B-C50C-407E-A947-70E740481C1C}">
                <a14:useLocalDpi xmlns:a14="http://schemas.microsoft.com/office/drawing/2010/main" val="0"/>
              </a:ext>
            </a:extLst>
          </a:blip>
          <a:srcRect r="10097" b="5458"/>
          <a:stretch>
            <a:fillRect/>
          </a:stretch>
        </p:blipFill>
        <p:spPr bwMode="auto">
          <a:xfrm>
            <a:off x="1912365" y="3819525"/>
            <a:ext cx="2642171"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5419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1910" y="0"/>
            <a:ext cx="8229600" cy="573088"/>
          </a:xfrm>
        </p:spPr>
        <p:txBody>
          <a:bodyPr>
            <a:noAutofit/>
          </a:bodyPr>
          <a:lstStyle/>
          <a:p>
            <a:r>
              <a:rPr lang="en-US" altLang="zh-TW" sz="4800" b="1" kern="1200" dirty="0" smtClean="0">
                <a:solidFill>
                  <a:schemeClr val="tx1"/>
                </a:solidFill>
                <a:latin typeface="標楷體" pitchFamily="65" charset="-120"/>
                <a:ea typeface="標楷體" pitchFamily="65" charset="-120"/>
              </a:rPr>
              <a:t>AWOS</a:t>
            </a:r>
            <a:r>
              <a:rPr lang="zh-TW" altLang="en-US" sz="4800" b="1" kern="1200" dirty="0" smtClean="0">
                <a:solidFill>
                  <a:schemeClr val="tx1"/>
                </a:solidFill>
                <a:latin typeface="標楷體" pitchFamily="65" charset="-120"/>
                <a:ea typeface="標楷體" pitchFamily="65" charset="-120"/>
              </a:rPr>
              <a:t>服務</a:t>
            </a:r>
            <a:endParaRPr lang="zh-TW" altLang="en-US" sz="4800" b="1" kern="1200" dirty="0">
              <a:solidFill>
                <a:schemeClr val="tx1"/>
              </a:solidFill>
              <a:latin typeface="標楷體" pitchFamily="65" charset="-120"/>
              <a:ea typeface="標楷體" pitchFamily="65" charset="-120"/>
            </a:endParaRPr>
          </a:p>
        </p:txBody>
      </p:sp>
      <p:pic>
        <p:nvPicPr>
          <p:cNvPr id="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54864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版面配置區 2"/>
          <p:cNvSpPr txBox="1">
            <a:spLocks/>
          </p:cNvSpPr>
          <p:nvPr/>
        </p:nvSpPr>
        <p:spPr>
          <a:xfrm>
            <a:off x="6096000" y="838200"/>
            <a:ext cx="2797735" cy="4876800"/>
          </a:xfrm>
          <a:prstGeom prst="rect">
            <a:avLst/>
          </a:prstGeom>
        </p:spPr>
        <p:txBody>
          <a:bodyPr anchor="b">
            <a:normAutofit lnSpcReduction="10000"/>
          </a:bodyPr>
          <a:lstStyle>
            <a:lvl1pPr marL="342900" indent="-342900" algn="l" defTabSz="762000" rtl="0" eaLnBrk="0" fontAlgn="base" hangingPunct="0">
              <a:spcBef>
                <a:spcPct val="20000"/>
              </a:spcBef>
              <a:spcAft>
                <a:spcPct val="0"/>
              </a:spcAft>
              <a:buChar char="•"/>
              <a:defRPr kumimoji="1" sz="2800">
                <a:solidFill>
                  <a:schemeClr val="tx1"/>
                </a:solidFill>
                <a:latin typeface="+mn-lt"/>
                <a:ea typeface="MS PGothic" pitchFamily="34" charset="-128"/>
                <a:cs typeface="+mn-cs"/>
              </a:defRPr>
            </a:lvl1pPr>
            <a:lvl2pPr marL="742950" indent="-285750" algn="l" defTabSz="762000" rtl="0" eaLnBrk="0" fontAlgn="base" hangingPunct="0">
              <a:spcBef>
                <a:spcPct val="20000"/>
              </a:spcBef>
              <a:spcAft>
                <a:spcPct val="0"/>
              </a:spcAft>
              <a:buFont typeface="Wingdings" pitchFamily="2" charset="2"/>
              <a:buChar char="Ø"/>
              <a:defRPr kumimoji="1" sz="2400">
                <a:solidFill>
                  <a:schemeClr val="tx1"/>
                </a:solidFill>
                <a:latin typeface="+mn-lt"/>
                <a:ea typeface="MS PGothic" pitchFamily="34" charset="-128"/>
              </a:defRPr>
            </a:lvl2pPr>
            <a:lvl3pPr marL="1143000" indent="-228600" algn="l" defTabSz="762000" rtl="0" eaLnBrk="0" fontAlgn="base" hangingPunct="0">
              <a:spcBef>
                <a:spcPct val="20000"/>
              </a:spcBef>
              <a:spcAft>
                <a:spcPct val="0"/>
              </a:spcAft>
              <a:buFont typeface="Wingdings" pitchFamily="2" charset="2"/>
              <a:buChar char="Ø"/>
              <a:defRPr kumimoji="1" sz="2000">
                <a:solidFill>
                  <a:schemeClr val="tx1"/>
                </a:solidFill>
                <a:latin typeface="+mn-lt"/>
                <a:ea typeface="MS PGothic" pitchFamily="34" charset="-128"/>
              </a:defRPr>
            </a:lvl3pPr>
            <a:lvl4pPr marL="1600200" indent="-228600" algn="l" defTabSz="762000" rtl="0" eaLnBrk="0" fontAlgn="base" hangingPunct="0">
              <a:spcBef>
                <a:spcPct val="20000"/>
              </a:spcBef>
              <a:spcAft>
                <a:spcPct val="0"/>
              </a:spcAft>
              <a:buChar char="–"/>
              <a:defRPr kumimoji="1" sz="2000">
                <a:solidFill>
                  <a:schemeClr val="tx1"/>
                </a:solidFill>
                <a:latin typeface="+mn-lt"/>
                <a:ea typeface="MS PGothic" pitchFamily="34" charset="-128"/>
              </a:defRPr>
            </a:lvl4pPr>
            <a:lvl5pPr marL="2057400" indent="-228600" algn="l" defTabSz="762000" rtl="0" eaLnBrk="0" fontAlgn="base" hangingPunct="0">
              <a:spcBef>
                <a:spcPct val="20000"/>
              </a:spcBef>
              <a:spcAft>
                <a:spcPct val="0"/>
              </a:spcAft>
              <a:buFont typeface="Arial" charset="0"/>
              <a:buChar char="–"/>
              <a:defRPr kumimoji="1" sz="2000">
                <a:solidFill>
                  <a:schemeClr val="tx1"/>
                </a:solidFill>
                <a:latin typeface="+mn-lt"/>
                <a:ea typeface="MS PGothic" pitchFamily="34" charset="-128"/>
              </a:defRPr>
            </a:lvl5pPr>
            <a:lvl6pPr marL="2514600" indent="-228600" algn="l" defTabSz="762000" rtl="0" fontAlgn="base">
              <a:spcBef>
                <a:spcPct val="20000"/>
              </a:spcBef>
              <a:spcAft>
                <a:spcPct val="0"/>
              </a:spcAft>
              <a:buFont typeface="Arial" charset="0"/>
              <a:buChar char="–"/>
              <a:defRPr kumimoji="1" sz="2000">
                <a:solidFill>
                  <a:schemeClr val="tx1"/>
                </a:solidFill>
                <a:latin typeface="+mn-lt"/>
                <a:ea typeface="+mn-ea"/>
              </a:defRPr>
            </a:lvl6pPr>
            <a:lvl7pPr marL="2971800" indent="-228600" algn="l" defTabSz="762000" rtl="0" fontAlgn="base">
              <a:spcBef>
                <a:spcPct val="20000"/>
              </a:spcBef>
              <a:spcAft>
                <a:spcPct val="0"/>
              </a:spcAft>
              <a:buFont typeface="Arial" charset="0"/>
              <a:buChar char="–"/>
              <a:defRPr kumimoji="1" sz="2000">
                <a:solidFill>
                  <a:schemeClr val="tx1"/>
                </a:solidFill>
                <a:latin typeface="+mn-lt"/>
                <a:ea typeface="+mn-ea"/>
              </a:defRPr>
            </a:lvl7pPr>
            <a:lvl8pPr marL="3429000" indent="-228600" algn="l" defTabSz="762000" rtl="0" fontAlgn="base">
              <a:spcBef>
                <a:spcPct val="20000"/>
              </a:spcBef>
              <a:spcAft>
                <a:spcPct val="0"/>
              </a:spcAft>
              <a:buFont typeface="Arial" charset="0"/>
              <a:buChar char="–"/>
              <a:defRPr kumimoji="1" sz="2000">
                <a:solidFill>
                  <a:schemeClr val="tx1"/>
                </a:solidFill>
                <a:latin typeface="+mn-lt"/>
                <a:ea typeface="+mn-ea"/>
              </a:defRPr>
            </a:lvl8pPr>
            <a:lvl9pPr marL="3886200" indent="-228600" algn="l" defTabSz="762000" rtl="0" fontAlgn="base">
              <a:spcBef>
                <a:spcPct val="20000"/>
              </a:spcBef>
              <a:spcAft>
                <a:spcPct val="0"/>
              </a:spcAft>
              <a:buFont typeface="Arial" charset="0"/>
              <a:buChar char="–"/>
              <a:defRPr kumimoji="1" sz="2000">
                <a:solidFill>
                  <a:schemeClr val="tx1"/>
                </a:solidFill>
                <a:latin typeface="+mn-lt"/>
                <a:ea typeface="+mn-ea"/>
              </a:defRPr>
            </a:lvl9pPr>
          </a:lstStyle>
          <a:p>
            <a:pPr>
              <a:buClr>
                <a:schemeClr val="tx1"/>
              </a:buClr>
              <a:buFont typeface="Wingdings" panose="05000000000000000000" pitchFamily="2" charset="2"/>
              <a:buChar char="l"/>
            </a:pPr>
            <a:endParaRPr lang="en-US" altLang="zh-TW" sz="4200" kern="0" dirty="0" smtClean="0">
              <a:latin typeface="標楷體" panose="03000509000000000000" pitchFamily="65" charset="-120"/>
              <a:ea typeface="標楷體" panose="03000509000000000000" pitchFamily="65" charset="-120"/>
            </a:endParaRPr>
          </a:p>
          <a:p>
            <a:pPr>
              <a:buClr>
                <a:schemeClr val="tx1"/>
              </a:buClr>
              <a:buFont typeface="Wingdings" panose="05000000000000000000" pitchFamily="2" charset="2"/>
              <a:buChar char="l"/>
            </a:pPr>
            <a:endParaRPr lang="en-US" altLang="zh-TW" sz="4200" kern="0" dirty="0">
              <a:latin typeface="標楷體" panose="03000509000000000000" pitchFamily="65" charset="-120"/>
              <a:ea typeface="標楷體" panose="03000509000000000000" pitchFamily="65" charset="-120"/>
            </a:endParaRPr>
          </a:p>
          <a:p>
            <a:pPr>
              <a:buClr>
                <a:schemeClr val="tx1"/>
              </a:buClr>
              <a:buFont typeface="Wingdings" panose="05000000000000000000" pitchFamily="2" charset="2"/>
              <a:buChar char="l"/>
            </a:pPr>
            <a:r>
              <a:rPr lang="zh-TW" altLang="en-US" sz="4200" kern="0" dirty="0" smtClean="0">
                <a:latin typeface="標楷體" panose="03000509000000000000" pitchFamily="65" charset="-120"/>
                <a:ea typeface="標楷體" panose="03000509000000000000" pitchFamily="65" charset="-120"/>
              </a:rPr>
              <a:t>即時顯示</a:t>
            </a:r>
            <a:endParaRPr lang="en-US" altLang="zh-TW" sz="4200" kern="0" dirty="0" smtClean="0">
              <a:latin typeface="標楷體" panose="03000509000000000000" pitchFamily="65" charset="-120"/>
              <a:ea typeface="標楷體" panose="03000509000000000000" pitchFamily="65" charset="-120"/>
            </a:endParaRPr>
          </a:p>
          <a:p>
            <a:pPr>
              <a:buClr>
                <a:schemeClr val="tx1"/>
              </a:buClr>
              <a:buFont typeface="Wingdings" panose="05000000000000000000" pitchFamily="2" charset="2"/>
              <a:buChar char="l"/>
            </a:pPr>
            <a:r>
              <a:rPr lang="zh-TW" altLang="en-US" sz="4200" kern="0" dirty="0" smtClean="0">
                <a:latin typeface="標楷體" panose="03000509000000000000" pitchFamily="65" charset="-120"/>
                <a:ea typeface="標楷體" panose="03000509000000000000" pitchFamily="65" charset="-120"/>
              </a:rPr>
              <a:t>資料完整</a:t>
            </a:r>
            <a:endParaRPr lang="en-US" altLang="zh-TW" sz="4200" kern="0" dirty="0" smtClean="0">
              <a:latin typeface="標楷體" panose="03000509000000000000" pitchFamily="65" charset="-120"/>
              <a:ea typeface="標楷體" panose="03000509000000000000" pitchFamily="65" charset="-120"/>
            </a:endParaRPr>
          </a:p>
          <a:p>
            <a:pPr>
              <a:buClr>
                <a:schemeClr val="tx1"/>
              </a:buClr>
              <a:buFont typeface="Wingdings" panose="05000000000000000000" pitchFamily="2" charset="2"/>
              <a:buChar char="l"/>
            </a:pPr>
            <a:r>
              <a:rPr lang="zh-TW" altLang="en-US" sz="4200" kern="0" dirty="0" smtClean="0">
                <a:latin typeface="標楷體" panose="03000509000000000000" pitchFamily="65" charset="-120"/>
                <a:ea typeface="標楷體" panose="03000509000000000000" pitchFamily="65" charset="-120"/>
              </a:rPr>
              <a:t>網路</a:t>
            </a:r>
            <a:endParaRPr lang="en-US" altLang="zh-TW" sz="4200" kern="0" dirty="0" smtClean="0">
              <a:latin typeface="標楷體" panose="03000509000000000000" pitchFamily="65" charset="-120"/>
              <a:ea typeface="標楷體" panose="03000509000000000000" pitchFamily="65" charset="-120"/>
            </a:endParaRPr>
          </a:p>
          <a:p>
            <a:pPr>
              <a:buClr>
                <a:schemeClr val="tx1"/>
              </a:buClr>
              <a:buFont typeface="Wingdings" panose="05000000000000000000" pitchFamily="2" charset="2"/>
              <a:buChar char="l"/>
            </a:pPr>
            <a:r>
              <a:rPr lang="zh-TW" altLang="en-US" sz="4200" kern="0" dirty="0" smtClean="0">
                <a:latin typeface="標楷體" panose="03000509000000000000" pitchFamily="65" charset="-120"/>
                <a:ea typeface="標楷體" panose="03000509000000000000" pitchFamily="65" charset="-120"/>
              </a:rPr>
              <a:t>特定數值監控</a:t>
            </a:r>
            <a:endParaRPr lang="en-US" altLang="zh-TW" sz="4200" kern="0" dirty="0" smtClean="0">
              <a:latin typeface="標楷體" panose="03000509000000000000" pitchFamily="65" charset="-120"/>
              <a:ea typeface="標楷體" panose="03000509000000000000" pitchFamily="65" charset="-120"/>
            </a:endParaRPr>
          </a:p>
          <a:p>
            <a:endParaRPr lang="zh-TW" altLang="en-US" kern="0" dirty="0"/>
          </a:p>
        </p:txBody>
      </p:sp>
    </p:spTree>
    <p:extLst>
      <p:ext uri="{BB962C8B-B14F-4D97-AF65-F5344CB8AC3E}">
        <p14:creationId xmlns:p14="http://schemas.microsoft.com/office/powerpoint/2010/main" val="4139692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群組 41"/>
          <p:cNvGrpSpPr/>
          <p:nvPr/>
        </p:nvGrpSpPr>
        <p:grpSpPr>
          <a:xfrm>
            <a:off x="493218" y="1374158"/>
            <a:ext cx="8272194" cy="3404834"/>
            <a:chOff x="329754" y="1480024"/>
            <a:chExt cx="8272194" cy="3404834"/>
          </a:xfrm>
        </p:grpSpPr>
        <p:grpSp>
          <p:nvGrpSpPr>
            <p:cNvPr id="8" name="群組 7"/>
            <p:cNvGrpSpPr/>
            <p:nvPr/>
          </p:nvGrpSpPr>
          <p:grpSpPr>
            <a:xfrm>
              <a:off x="329754" y="1480024"/>
              <a:ext cx="8272194" cy="3404834"/>
              <a:chOff x="-176985" y="0"/>
              <a:chExt cx="9259913" cy="3874273"/>
            </a:xfrm>
          </p:grpSpPr>
          <p:grpSp>
            <p:nvGrpSpPr>
              <p:cNvPr id="10" name="群組 9"/>
              <p:cNvGrpSpPr/>
              <p:nvPr/>
            </p:nvGrpSpPr>
            <p:grpSpPr>
              <a:xfrm flipH="1">
                <a:off x="-176985" y="0"/>
                <a:ext cx="4621985" cy="3668841"/>
                <a:chOff x="0" y="0"/>
                <a:chExt cx="4621985" cy="3668841"/>
              </a:xfrm>
            </p:grpSpPr>
            <p:cxnSp>
              <p:nvCxnSpPr>
                <p:cNvPr id="29" name="AutoShape 33"/>
                <p:cNvCxnSpPr>
                  <a:cxnSpLocks noChangeShapeType="1"/>
                </p:cNvCxnSpPr>
                <p:nvPr/>
              </p:nvCxnSpPr>
              <p:spPr bwMode="auto">
                <a:xfrm rot="10800000">
                  <a:off x="892175" y="1935163"/>
                  <a:ext cx="1524000" cy="1219200"/>
                </a:xfrm>
                <a:prstGeom prst="bentConnector3">
                  <a:avLst>
                    <a:gd name="adj1" fmla="val 50000"/>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17"/>
                <p:cNvCxnSpPr>
                  <a:cxnSpLocks noChangeShapeType="1"/>
                </p:cNvCxnSpPr>
                <p:nvPr/>
              </p:nvCxnSpPr>
              <p:spPr bwMode="auto">
                <a:xfrm rot="10800000" flipV="1">
                  <a:off x="0" y="182563"/>
                  <a:ext cx="2416175" cy="884237"/>
                </a:xfrm>
                <a:prstGeom prst="bentConnector3">
                  <a:avLst>
                    <a:gd name="adj1" fmla="val 50000"/>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18"/>
                <p:cNvCxnSpPr>
                  <a:cxnSpLocks noChangeShapeType="1"/>
                </p:cNvCxnSpPr>
                <p:nvPr/>
              </p:nvCxnSpPr>
              <p:spPr bwMode="auto">
                <a:xfrm rot="10800000">
                  <a:off x="1343025" y="1600200"/>
                  <a:ext cx="1225550" cy="182563"/>
                </a:xfrm>
                <a:prstGeom prst="bentConnector3">
                  <a:avLst>
                    <a:gd name="adj1" fmla="val 50000"/>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2" name="Group 21"/>
                <p:cNvGrpSpPr>
                  <a:grpSpLocks/>
                </p:cNvGrpSpPr>
                <p:nvPr/>
              </p:nvGrpSpPr>
              <p:grpSpPr bwMode="auto">
                <a:xfrm>
                  <a:off x="1653420" y="0"/>
                  <a:ext cx="2968565" cy="1025357"/>
                  <a:chOff x="2415634" y="0"/>
                  <a:chExt cx="2107" cy="638"/>
                </a:xfrm>
              </p:grpSpPr>
              <p:sp>
                <p:nvSpPr>
                  <p:cNvPr id="39" name="Freeform 22"/>
                  <p:cNvSpPr>
                    <a:spLocks/>
                  </p:cNvSpPr>
                  <p:nvPr/>
                </p:nvSpPr>
                <p:spPr bwMode="gray">
                  <a:xfrm>
                    <a:off x="2416283" y="448"/>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40" name="Rectangle 23"/>
                  <p:cNvSpPr>
                    <a:spLocks noChangeArrowheads="1"/>
                  </p:cNvSpPr>
                  <p:nvPr/>
                </p:nvSpPr>
                <p:spPr bwMode="gray">
                  <a:xfrm>
                    <a:off x="2415634" y="0"/>
                    <a:ext cx="2107" cy="566"/>
                  </a:xfrm>
                  <a:prstGeom prst="rect">
                    <a:avLst/>
                  </a:prstGeom>
                  <a:gradFill rotWithShape="1">
                    <a:gsLst>
                      <a:gs pos="0">
                        <a:srgbClr val="76CA2A"/>
                      </a:gs>
                      <a:gs pos="100000">
                        <a:srgbClr val="76CA2A">
                          <a:gamma/>
                          <a:shade val="78824"/>
                          <a:invGamma/>
                        </a:srgbClr>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fontAlgn="base">
                      <a:lnSpc>
                        <a:spcPts val="1600"/>
                      </a:lnSpc>
                      <a:defRPr/>
                    </a:pPr>
                    <a:r>
                      <a:rPr lang="zh-TW" altLang="en-US" sz="2400" b="1" kern="0" spc="200" dirty="0" smtClean="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交流座談</a:t>
                    </a:r>
                    <a:r>
                      <a:rPr lang="en-US" altLang="zh-TW" sz="2400" b="1" kern="0" spc="200" dirty="0" smtClean="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kern="0" spc="200" dirty="0" smtClean="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參訪</a:t>
                    </a:r>
                    <a:endParaRPr lang="en-US" altLang="zh-TW" sz="2400" b="1" kern="0" spc="200" dirty="0" smtClean="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endParaRPr>
                  </a:p>
                  <a:p>
                    <a:pPr algn="ctr" fontAlgn="base">
                      <a:lnSpc>
                        <a:spcPts val="1600"/>
                      </a:lnSpc>
                      <a:defRPr/>
                    </a:pPr>
                    <a:endParaRPr lang="zh-TW" altLang="en-US"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endParaRPr>
                  </a:p>
                </p:txBody>
              </p:sp>
            </p:grpSp>
            <p:grpSp>
              <p:nvGrpSpPr>
                <p:cNvPr id="33" name="Group 24"/>
                <p:cNvGrpSpPr>
                  <a:grpSpLocks/>
                </p:cNvGrpSpPr>
                <p:nvPr/>
              </p:nvGrpSpPr>
              <p:grpSpPr bwMode="auto">
                <a:xfrm>
                  <a:off x="2000322" y="1151780"/>
                  <a:ext cx="2357100" cy="1295356"/>
                  <a:chOff x="2415880" y="1553914"/>
                  <a:chExt cx="1673" cy="806"/>
                </a:xfrm>
              </p:grpSpPr>
              <p:sp>
                <p:nvSpPr>
                  <p:cNvPr id="37" name="Freeform 25"/>
                  <p:cNvSpPr>
                    <a:spLocks/>
                  </p:cNvSpPr>
                  <p:nvPr/>
                </p:nvSpPr>
                <p:spPr bwMode="gray">
                  <a:xfrm>
                    <a:off x="2416192" y="1554530"/>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38" name="Rectangle 26"/>
                  <p:cNvSpPr>
                    <a:spLocks noChangeArrowheads="1"/>
                  </p:cNvSpPr>
                  <p:nvPr/>
                </p:nvSpPr>
                <p:spPr bwMode="gray">
                  <a:xfrm>
                    <a:off x="2415880" y="1553914"/>
                    <a:ext cx="1673" cy="672"/>
                  </a:xfrm>
                  <a:prstGeom prst="rect">
                    <a:avLst/>
                  </a:prstGeom>
                  <a:gradFill rotWithShape="1">
                    <a:gsLst>
                      <a:gs pos="0">
                        <a:srgbClr val="1A50B2"/>
                      </a:gs>
                      <a:gs pos="100000">
                        <a:srgbClr val="1A50B2">
                          <a:gamma/>
                          <a:shade val="78824"/>
                          <a:invGamma/>
                        </a:srgbClr>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fontAlgn="base">
                      <a:lnSpc>
                        <a:spcPts val="1600"/>
                      </a:lnSpc>
                      <a:defRPr/>
                    </a:pPr>
                    <a:r>
                      <a:rPr lang="zh-TW" altLang="en-US"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人員查核</a:t>
                    </a:r>
                    <a:r>
                      <a:rPr lang="en-US" altLang="zh-TW"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訓練</a:t>
                    </a:r>
                    <a:endParaRPr lang="en-US" altLang="zh-TW"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endParaRPr>
                  </a:p>
                </p:txBody>
              </p:sp>
            </p:grpSp>
            <p:grpSp>
              <p:nvGrpSpPr>
                <p:cNvPr id="34" name="Group 27"/>
                <p:cNvGrpSpPr>
                  <a:grpSpLocks/>
                </p:cNvGrpSpPr>
                <p:nvPr/>
              </p:nvGrpSpPr>
              <p:grpSpPr bwMode="auto">
                <a:xfrm>
                  <a:off x="1357609" y="2649913"/>
                  <a:ext cx="3119318" cy="1018928"/>
                  <a:chOff x="2415424" y="2925593"/>
                  <a:chExt cx="2214" cy="634"/>
                </a:xfrm>
              </p:grpSpPr>
              <p:sp>
                <p:nvSpPr>
                  <p:cNvPr id="35" name="Freeform 28"/>
                  <p:cNvSpPr>
                    <a:spLocks/>
                  </p:cNvSpPr>
                  <p:nvPr/>
                </p:nvSpPr>
                <p:spPr bwMode="gray">
                  <a:xfrm>
                    <a:off x="2416260" y="2926037"/>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36" name="Rectangle 29"/>
                  <p:cNvSpPr>
                    <a:spLocks noChangeArrowheads="1"/>
                  </p:cNvSpPr>
                  <p:nvPr/>
                </p:nvSpPr>
                <p:spPr bwMode="gray">
                  <a:xfrm>
                    <a:off x="2415424" y="2925593"/>
                    <a:ext cx="2214" cy="550"/>
                  </a:xfrm>
                  <a:prstGeom prst="rect">
                    <a:avLst/>
                  </a:prstGeom>
                  <a:gradFill rotWithShape="1">
                    <a:gsLst>
                      <a:gs pos="0">
                        <a:srgbClr val="855ADA"/>
                      </a:gs>
                      <a:gs pos="100000">
                        <a:srgbClr val="855ADA">
                          <a:gamma/>
                          <a:shade val="78824"/>
                          <a:invGamma/>
                        </a:srgbClr>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lvl="0" algn="ctr" fontAlgn="base">
                      <a:lnSpc>
                        <a:spcPts val="1600"/>
                      </a:lnSpc>
                      <a:defRPr/>
                    </a:pPr>
                    <a:r>
                      <a:rPr lang="zh-TW" altLang="en-US"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滿意度</a:t>
                    </a:r>
                    <a:r>
                      <a:rPr lang="zh-TW" altLang="en-US" sz="2400" b="1" kern="0" spc="200" dirty="0" smtClean="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調查</a:t>
                    </a:r>
                    <a:endParaRPr lang="zh-TW" altLang="en-US" sz="2400" kern="0" dirty="0">
                      <a:solidFill>
                        <a:sysClr val="windowText" lastClr="000000"/>
                      </a:solidFill>
                      <a:latin typeface="標楷體" panose="03000509000000000000" pitchFamily="65" charset="-120"/>
                      <a:ea typeface="標楷體" panose="03000509000000000000" pitchFamily="65" charset="-120"/>
                      <a:cs typeface="新細明體" panose="02020500000000000000" pitchFamily="18" charset="-120"/>
                    </a:endParaRPr>
                  </a:p>
                </p:txBody>
              </p:sp>
            </p:grpSp>
          </p:grpSp>
          <p:grpSp>
            <p:nvGrpSpPr>
              <p:cNvPr id="11" name="群組 10"/>
              <p:cNvGrpSpPr/>
              <p:nvPr/>
            </p:nvGrpSpPr>
            <p:grpSpPr>
              <a:xfrm>
                <a:off x="2895603" y="256146"/>
                <a:ext cx="6187325" cy="3618127"/>
                <a:chOff x="2895603" y="256146"/>
                <a:chExt cx="6187325" cy="3618127"/>
              </a:xfrm>
            </p:grpSpPr>
            <p:grpSp>
              <p:nvGrpSpPr>
                <p:cNvPr id="12" name="群組 11"/>
                <p:cNvGrpSpPr/>
                <p:nvPr/>
              </p:nvGrpSpPr>
              <p:grpSpPr>
                <a:xfrm>
                  <a:off x="4274237" y="256146"/>
                  <a:ext cx="4808691" cy="3618127"/>
                  <a:chOff x="4274237" y="256146"/>
                  <a:chExt cx="4808691" cy="3618127"/>
                </a:xfrm>
              </p:grpSpPr>
              <p:cxnSp>
                <p:nvCxnSpPr>
                  <p:cNvPr id="17" name="AutoShape 17"/>
                  <p:cNvCxnSpPr>
                    <a:cxnSpLocks noChangeShapeType="1"/>
                  </p:cNvCxnSpPr>
                  <p:nvPr/>
                </p:nvCxnSpPr>
                <p:spPr bwMode="auto">
                  <a:xfrm rot="10800000" flipV="1">
                    <a:off x="4274237" y="632745"/>
                    <a:ext cx="2416175" cy="884236"/>
                  </a:xfrm>
                  <a:prstGeom prst="bentConnector3">
                    <a:avLst>
                      <a:gd name="adj1" fmla="val 50000"/>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 name="Group 21"/>
                  <p:cNvGrpSpPr>
                    <a:grpSpLocks/>
                  </p:cNvGrpSpPr>
                  <p:nvPr/>
                </p:nvGrpSpPr>
                <p:grpSpPr bwMode="auto">
                  <a:xfrm>
                    <a:off x="6215791" y="256146"/>
                    <a:ext cx="2845991" cy="1083214"/>
                    <a:chOff x="6411708" y="15231"/>
                    <a:chExt cx="2020" cy="674"/>
                  </a:xfrm>
                </p:grpSpPr>
                <p:sp>
                  <p:nvSpPr>
                    <p:cNvPr id="27" name="Freeform 22"/>
                    <p:cNvSpPr>
                      <a:spLocks/>
                    </p:cNvSpPr>
                    <p:nvPr/>
                  </p:nvSpPr>
                  <p:spPr bwMode="gray">
                    <a:xfrm>
                      <a:off x="6412137" y="15715"/>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28" name="Rectangle 23"/>
                    <p:cNvSpPr>
                      <a:spLocks noChangeArrowheads="1"/>
                    </p:cNvSpPr>
                    <p:nvPr/>
                  </p:nvSpPr>
                  <p:spPr bwMode="gray">
                    <a:xfrm>
                      <a:off x="6411708" y="15231"/>
                      <a:ext cx="2020" cy="566"/>
                    </a:xfrm>
                    <a:prstGeom prst="rect">
                      <a:avLst/>
                    </a:prstGeom>
                    <a:gradFill rotWithShape="1">
                      <a:gsLst>
                        <a:gs pos="0">
                          <a:srgbClr val="76CA2A"/>
                        </a:gs>
                        <a:gs pos="100000">
                          <a:srgbClr val="76CA2A">
                            <a:gamma/>
                            <a:shade val="78824"/>
                            <a:invGamma/>
                          </a:srgbClr>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fontAlgn="base">
                        <a:lnSpc>
                          <a:spcPts val="1600"/>
                        </a:lnSpc>
                        <a:defRPr/>
                      </a:pPr>
                      <a:r>
                        <a:rPr lang="zh-TW" altLang="en-US" sz="2400" b="1" kern="0" spc="200" dirty="0" smtClean="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優化氣象預報產品</a:t>
                      </a:r>
                      <a:endParaRPr lang="zh-TW" altLang="en-US"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endParaRPr>
                    </a:p>
                  </p:txBody>
                </p:sp>
              </p:grpSp>
              <p:grpSp>
                <p:nvGrpSpPr>
                  <p:cNvPr id="21" name="Group 27"/>
                  <p:cNvGrpSpPr>
                    <a:grpSpLocks/>
                  </p:cNvGrpSpPr>
                  <p:nvPr/>
                </p:nvGrpSpPr>
                <p:grpSpPr bwMode="auto">
                  <a:xfrm>
                    <a:off x="6318654" y="2673739"/>
                    <a:ext cx="2764274" cy="1200534"/>
                    <a:chOff x="6411782" y="2940682"/>
                    <a:chExt cx="1962" cy="747"/>
                  </a:xfrm>
                </p:grpSpPr>
                <p:sp>
                  <p:nvSpPr>
                    <p:cNvPr id="23" name="Freeform 28"/>
                    <p:cNvSpPr>
                      <a:spLocks/>
                    </p:cNvSpPr>
                    <p:nvPr/>
                  </p:nvSpPr>
                  <p:spPr bwMode="gray">
                    <a:xfrm>
                      <a:off x="6412208" y="2941239"/>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24" name="Rectangle 29"/>
                    <p:cNvSpPr>
                      <a:spLocks noChangeArrowheads="1"/>
                    </p:cNvSpPr>
                    <p:nvPr/>
                  </p:nvSpPr>
                  <p:spPr bwMode="gray">
                    <a:xfrm>
                      <a:off x="6411782" y="2940682"/>
                      <a:ext cx="1962" cy="621"/>
                    </a:xfrm>
                    <a:prstGeom prst="rect">
                      <a:avLst/>
                    </a:prstGeom>
                    <a:gradFill rotWithShape="1">
                      <a:gsLst>
                        <a:gs pos="0">
                          <a:srgbClr val="855ADA"/>
                        </a:gs>
                        <a:gs pos="100000">
                          <a:srgbClr val="855ADA">
                            <a:gamma/>
                            <a:shade val="78824"/>
                            <a:invGamma/>
                          </a:srgbClr>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R="0" indent="0" algn="ctr" fontAlgn="base">
                        <a:lnSpc>
                          <a:spcPts val="1600"/>
                        </a:lnSpc>
                        <a:spcBef>
                          <a:spcPts val="0"/>
                        </a:spcBef>
                        <a:spcAft>
                          <a:spcPts val="0"/>
                        </a:spcAft>
                        <a:buClrTx/>
                        <a:buSzTx/>
                        <a:buFontTx/>
                        <a:buNone/>
                        <a:tabLst/>
                        <a:defRPr/>
                      </a:pPr>
                      <a:r>
                        <a:rPr lang="zh-TW" altLang="en-US" sz="2400" b="1" kern="0" spc="200" dirty="0">
                          <a:solidFill>
                            <a:srgbClr val="FFFFFF"/>
                          </a:solidFill>
                          <a:effectLst>
                            <a:outerShdw blurRad="50800" dist="38100" dir="2700000" algn="tl">
                              <a:srgbClr val="000000">
                                <a:alpha val="40000"/>
                              </a:srgbClr>
                            </a:outerShdw>
                          </a:effectLst>
                          <a:latin typeface="標楷體" panose="03000509000000000000" pitchFamily="65" charset="-120"/>
                          <a:ea typeface="標楷體" panose="03000509000000000000" pitchFamily="65" charset="-120"/>
                          <a:cs typeface="Times New Roman" panose="02020603050405020304" pitchFamily="18" charset="0"/>
                        </a:rPr>
                        <a:t>自行研究計畫</a:t>
                      </a:r>
                    </a:p>
                  </p:txBody>
                </p:sp>
              </p:grpSp>
              <p:cxnSp>
                <p:nvCxnSpPr>
                  <p:cNvPr id="22" name="AutoShape 33"/>
                  <p:cNvCxnSpPr>
                    <a:cxnSpLocks noChangeShapeType="1"/>
                  </p:cNvCxnSpPr>
                  <p:nvPr/>
                </p:nvCxnSpPr>
                <p:spPr bwMode="auto">
                  <a:xfrm rot="10800000">
                    <a:off x="4890424" y="1953556"/>
                    <a:ext cx="1524000" cy="1219200"/>
                  </a:xfrm>
                  <a:prstGeom prst="bentConnector3">
                    <a:avLst>
                      <a:gd name="adj1" fmla="val 50000"/>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 name="群組 12"/>
                <p:cNvGrpSpPr/>
                <p:nvPr/>
              </p:nvGrpSpPr>
              <p:grpSpPr>
                <a:xfrm>
                  <a:off x="2895603" y="470292"/>
                  <a:ext cx="2678402" cy="2570400"/>
                  <a:chOff x="2895600" y="470292"/>
                  <a:chExt cx="3036887" cy="2930525"/>
                </a:xfrm>
              </p:grpSpPr>
              <p:sp>
                <p:nvSpPr>
                  <p:cNvPr id="14" name="AutoShape 97"/>
                  <p:cNvSpPr>
                    <a:spLocks noChangeArrowheads="1"/>
                  </p:cNvSpPr>
                  <p:nvPr/>
                </p:nvSpPr>
                <p:spPr bwMode="gray">
                  <a:xfrm>
                    <a:off x="2895600" y="470292"/>
                    <a:ext cx="3036887" cy="29305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FFFFFF"/>
                      </a:gs>
                      <a:gs pos="50000">
                        <a:srgbClr val="6D82A9"/>
                      </a:gs>
                      <a:gs pos="100000">
                        <a:srgbClr val="FFFFFF"/>
                      </a:gs>
                    </a:gsLst>
                    <a:lin ang="0" scaled="1"/>
                  </a:gradFill>
                  <a:ln>
                    <a:noFill/>
                  </a:ln>
                  <a:effectLst/>
                  <a:scene3d>
                    <a:camera prst="orthographicFront"/>
                    <a:lightRig rig="threePt" dir="t"/>
                  </a:scene3d>
                  <a:sp3d>
                    <a:bevelT w="152400" h="50800" prst="softRound"/>
                  </a:sp3d>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5" name="AutoShape 98"/>
                  <p:cNvSpPr>
                    <a:spLocks noChangeArrowheads="1"/>
                  </p:cNvSpPr>
                  <p:nvPr/>
                </p:nvSpPr>
                <p:spPr bwMode="gray">
                  <a:xfrm>
                    <a:off x="3113087" y="706830"/>
                    <a:ext cx="2586038" cy="2466975"/>
                  </a:xfrm>
                  <a:custGeom>
                    <a:avLst/>
                    <a:gdLst>
                      <a:gd name="G0" fmla="+- 2816 0 0"/>
                      <a:gd name="G1" fmla="+- 21600 0 2816"/>
                      <a:gd name="G2" fmla="+- 21600 0 281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816" y="10800"/>
                        </a:moveTo>
                        <a:cubicBezTo>
                          <a:pt x="2816" y="15209"/>
                          <a:pt x="6391" y="18784"/>
                          <a:pt x="10800" y="18784"/>
                        </a:cubicBezTo>
                        <a:cubicBezTo>
                          <a:pt x="15209" y="18784"/>
                          <a:pt x="18784" y="15209"/>
                          <a:pt x="18784" y="10800"/>
                        </a:cubicBezTo>
                        <a:cubicBezTo>
                          <a:pt x="18784" y="6391"/>
                          <a:pt x="15209" y="2816"/>
                          <a:pt x="10800" y="2816"/>
                        </a:cubicBezTo>
                        <a:cubicBezTo>
                          <a:pt x="6391" y="2816"/>
                          <a:pt x="2816" y="6391"/>
                          <a:pt x="2816" y="10800"/>
                        </a:cubicBezTo>
                        <a:close/>
                      </a:path>
                    </a:pathLst>
                  </a:custGeom>
                  <a:gradFill rotWithShape="0">
                    <a:gsLst>
                      <a:gs pos="0">
                        <a:srgbClr val="FFFFFF"/>
                      </a:gs>
                      <a:gs pos="50000">
                        <a:srgbClr val="6D82A9"/>
                      </a:gs>
                      <a:gs pos="100000">
                        <a:srgbClr val="FFFFFF"/>
                      </a:gs>
                    </a:gsLst>
                    <a:lin ang="5400000" scaled="1"/>
                  </a:gradFill>
                  <a:ln>
                    <a:noFill/>
                  </a:ln>
                  <a:effectLst/>
                  <a:scene3d>
                    <a:camera prst="orthographicFront"/>
                    <a:lightRig rig="threePt" dir="t"/>
                  </a:scene3d>
                  <a:sp3d>
                    <a:bevelT w="152400" h="50800" prst="softRound"/>
                  </a:sp3d>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6" name="Oval 99"/>
                  <p:cNvSpPr>
                    <a:spLocks noChangeArrowheads="1"/>
                  </p:cNvSpPr>
                  <p:nvPr/>
                </p:nvSpPr>
                <p:spPr bwMode="gray">
                  <a:xfrm>
                    <a:off x="3359024" y="894156"/>
                    <a:ext cx="2082098" cy="2095491"/>
                  </a:xfrm>
                  <a:prstGeom prst="ellipse">
                    <a:avLst/>
                  </a:prstGeom>
                  <a:gradFill rotWithShape="1">
                    <a:gsLst>
                      <a:gs pos="0">
                        <a:srgbClr val="CC3300"/>
                      </a:gs>
                      <a:gs pos="100000">
                        <a:srgbClr val="CC3300">
                          <a:gamma/>
                          <a:shade val="46275"/>
                          <a:invGamma/>
                        </a:srgbClr>
                      </a:gs>
                    </a:gsLst>
                    <a:path path="shape">
                      <a:fillToRect l="50000" t="50000" r="50000" b="50000"/>
                    </a:path>
                  </a:gradFill>
                  <a:ln>
                    <a:noFill/>
                  </a:ln>
                  <a:effectLst/>
                  <a:scene3d>
                    <a:camera prst="orthographicFront"/>
                    <a:lightRig rig="threePt" dir="t"/>
                  </a:scene3d>
                  <a:sp3d>
                    <a:bevelT w="152400" h="50800" prst="softRound"/>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grpSp>
          </p:grpSp>
        </p:grpSp>
        <p:sp>
          <p:nvSpPr>
            <p:cNvPr id="41" name="文字方塊 76"/>
            <p:cNvSpPr txBox="1"/>
            <p:nvPr/>
          </p:nvSpPr>
          <p:spPr>
            <a:xfrm>
              <a:off x="3163041" y="2416670"/>
              <a:ext cx="2093827" cy="11182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45720" rIns="0" bIns="45720" numCol="1" spcCol="0" rtlCol="0" fromWordArt="0" anchor="ctr" anchorCtr="0" forceAA="0" compatLnSpc="1">
              <a:prstTxWarp prst="textNoShape">
                <a:avLst/>
              </a:prstTxWarp>
              <a:spAutoFit/>
            </a:bodyPr>
            <a:lstStyle/>
            <a:p>
              <a:pPr indent="127000" algn="ctr">
                <a:lnSpc>
                  <a:spcPts val="4000"/>
                </a:lnSpc>
                <a:spcAft>
                  <a:spcPts val="0"/>
                </a:spcAft>
              </a:pPr>
              <a:r>
                <a:rPr lang="zh-TW" altLang="en-US" sz="2800" b="1" kern="100" dirty="0" smtClean="0">
                  <a:solidFill>
                    <a:srgbClr val="FFFFFF"/>
                  </a:solidFill>
                  <a:effectLst>
                    <a:outerShdw blurRad="50800" dist="38100" dir="2700000" algn="tl">
                      <a:srgbClr val="000000">
                        <a:alpha val="40000"/>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航空氣象專業創新服務</a:t>
              </a:r>
              <a:endParaRPr lang="zh-TW" altLang="zh-TW" sz="2800"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cxnSp>
        <p:nvCxnSpPr>
          <p:cNvPr id="6" name="直線單箭頭接點 5"/>
          <p:cNvCxnSpPr/>
          <p:nvPr/>
        </p:nvCxnSpPr>
        <p:spPr bwMode="auto">
          <a:xfrm>
            <a:off x="4469645" y="3980244"/>
            <a:ext cx="0" cy="820356"/>
          </a:xfrm>
          <a:prstGeom prst="straightConnector1">
            <a:avLst/>
          </a:prstGeom>
          <a:solidFill>
            <a:srgbClr val="000099"/>
          </a:solidFill>
          <a:ln w="317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圓角矩形 18"/>
          <p:cNvSpPr>
            <a:spLocks noChangeArrowheads="1"/>
          </p:cNvSpPr>
          <p:nvPr/>
        </p:nvSpPr>
        <p:spPr bwMode="auto">
          <a:xfrm>
            <a:off x="2296164" y="4852060"/>
            <a:ext cx="4518025" cy="914400"/>
          </a:xfrm>
          <a:prstGeom prst="roundRect">
            <a:avLst>
              <a:gd name="adj" fmla="val 16667"/>
            </a:avLst>
          </a:prstGeom>
          <a:solidFill>
            <a:srgbClr val="FFFF66"/>
          </a:solidFill>
          <a:ln w="6350" algn="ctr">
            <a:solidFill>
              <a:schemeClr val="tx1"/>
            </a:solidFill>
            <a:round/>
            <a:headEnd/>
            <a:tailEnd/>
          </a:ln>
        </p:spPr>
        <p:txBody>
          <a:bodyPr wrap="none" anchor="ctr"/>
          <a:lstStyle>
            <a:lvl1pPr>
              <a:spcBef>
                <a:spcPct val="20000"/>
              </a:spcBef>
              <a:buChar char="•"/>
              <a:defRPr kumimoji="1" sz="2800">
                <a:solidFill>
                  <a:schemeClr val="tx1"/>
                </a:solidFill>
                <a:latin typeface="Arial" charset="0"/>
                <a:ea typeface="MS PGothic" pitchFamily="34" charset="-128"/>
              </a:defRPr>
            </a:lvl1pPr>
            <a:lvl2pPr marL="742950" indent="-285750">
              <a:spcBef>
                <a:spcPct val="20000"/>
              </a:spcBef>
              <a:buFont typeface="Wingdings" pitchFamily="2" charset="2"/>
              <a:buChar char="Ø"/>
              <a:defRPr kumimoji="1" sz="2400">
                <a:solidFill>
                  <a:schemeClr val="tx1"/>
                </a:solidFill>
                <a:latin typeface="Arial" charset="0"/>
                <a:ea typeface="MS PGothic" pitchFamily="34" charset="-128"/>
              </a:defRPr>
            </a:lvl2pPr>
            <a:lvl3pPr marL="1143000" indent="-228600">
              <a:spcBef>
                <a:spcPct val="20000"/>
              </a:spcBef>
              <a:buFont typeface="Wingdings" pitchFamily="2" charset="2"/>
              <a:buChar char="Ø"/>
              <a:defRPr kumimoji="1" sz="2000">
                <a:solidFill>
                  <a:schemeClr val="tx1"/>
                </a:solidFill>
                <a:latin typeface="Arial" charset="0"/>
                <a:ea typeface="MS PGothic" pitchFamily="34" charset="-128"/>
              </a:defRPr>
            </a:lvl3pPr>
            <a:lvl4pPr marL="1600200" indent="-228600">
              <a:spcBef>
                <a:spcPct val="20000"/>
              </a:spcBef>
              <a:buChar char="–"/>
              <a:defRPr kumimoji="1" sz="2000">
                <a:solidFill>
                  <a:schemeClr val="tx1"/>
                </a:solidFill>
                <a:latin typeface="Arial" charset="0"/>
                <a:ea typeface="MS PGothic" pitchFamily="34" charset="-128"/>
              </a:defRPr>
            </a:lvl4pPr>
            <a:lvl5pPr marL="2057400" indent="-228600">
              <a:spcBef>
                <a:spcPct val="20000"/>
              </a:spcBef>
              <a:buFont typeface="Arial" charset="0"/>
              <a:buChar char="–"/>
              <a:defRPr kumimoji="1" sz="2000">
                <a:solidFill>
                  <a:schemeClr val="tx1"/>
                </a:solidFill>
                <a:latin typeface="Arial" charset="0"/>
                <a:ea typeface="MS PGothic" pitchFamily="34"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9pPr>
          </a:lstStyle>
          <a:p>
            <a:pPr algn="ctr" eaLnBrk="1" hangingPunct="1">
              <a:spcBef>
                <a:spcPct val="0"/>
              </a:spcBef>
              <a:buFontTx/>
              <a:buNone/>
            </a:pPr>
            <a:r>
              <a:rPr lang="zh-TW" altLang="en-US" sz="4000" dirty="0">
                <a:solidFill>
                  <a:srgbClr val="FF0000"/>
                </a:solidFill>
                <a:latin typeface="標楷體" pitchFamily="65" charset="-120"/>
                <a:ea typeface="標楷體" pitchFamily="65" charset="-120"/>
              </a:rPr>
              <a:t>航空</a:t>
            </a:r>
            <a:r>
              <a:rPr lang="zh-TW" altLang="en-US" sz="4000" dirty="0" smtClean="0">
                <a:solidFill>
                  <a:srgbClr val="FF0000"/>
                </a:solidFill>
                <a:latin typeface="標楷體" pitchFamily="65" charset="-120"/>
                <a:ea typeface="標楷體" pitchFamily="65" charset="-120"/>
              </a:rPr>
              <a:t>氣象使用者</a:t>
            </a:r>
            <a:endParaRPr lang="zh-TW" altLang="en-US" sz="4000" dirty="0">
              <a:solidFill>
                <a:srgbClr val="FF0000"/>
              </a:solidFill>
              <a:latin typeface="標楷體" pitchFamily="65" charset="-120"/>
              <a:ea typeface="標楷體" pitchFamily="65" charset="-120"/>
            </a:endParaRPr>
          </a:p>
        </p:txBody>
      </p:sp>
      <p:sp>
        <p:nvSpPr>
          <p:cNvPr id="47" name="標題 1"/>
          <p:cNvSpPr txBox="1">
            <a:spLocks/>
          </p:cNvSpPr>
          <p:nvPr/>
        </p:nvSpPr>
        <p:spPr bwMode="auto">
          <a:xfrm>
            <a:off x="1219200" y="-76200"/>
            <a:ext cx="6629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defTabSz="762000" rtl="0" eaLnBrk="0" fontAlgn="base" hangingPunct="0">
              <a:spcBef>
                <a:spcPct val="0"/>
              </a:spcBef>
              <a:spcAft>
                <a:spcPct val="0"/>
              </a:spcAft>
              <a:defRPr kumimoji="1" sz="2000" b="1">
                <a:solidFill>
                  <a:srgbClr val="000066"/>
                </a:solidFill>
                <a:latin typeface="+mj-lt"/>
                <a:ea typeface="MS PGothic" pitchFamily="34" charset="-128"/>
                <a:cs typeface="+mj-cs"/>
              </a:defRPr>
            </a:lvl1pPr>
            <a:lvl2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2pPr>
            <a:lvl3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3pPr>
            <a:lvl4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4pPr>
            <a:lvl5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5pPr>
            <a:lvl6pPr marL="457200" algn="ctr" defTabSz="762000" rtl="0" fontAlgn="base">
              <a:spcBef>
                <a:spcPct val="0"/>
              </a:spcBef>
              <a:spcAft>
                <a:spcPct val="0"/>
              </a:spcAft>
              <a:defRPr kumimoji="1" sz="4400">
                <a:solidFill>
                  <a:srgbClr val="000066"/>
                </a:solidFill>
                <a:latin typeface="Arial" charset="0"/>
                <a:ea typeface="MS PGothic" pitchFamily="34" charset="-128"/>
              </a:defRPr>
            </a:lvl6pPr>
            <a:lvl7pPr marL="914400" algn="ctr" defTabSz="762000" rtl="0" fontAlgn="base">
              <a:spcBef>
                <a:spcPct val="0"/>
              </a:spcBef>
              <a:spcAft>
                <a:spcPct val="0"/>
              </a:spcAft>
              <a:defRPr kumimoji="1" sz="4400">
                <a:solidFill>
                  <a:srgbClr val="000066"/>
                </a:solidFill>
                <a:latin typeface="Arial" charset="0"/>
                <a:ea typeface="MS PGothic" pitchFamily="34" charset="-128"/>
              </a:defRPr>
            </a:lvl7pPr>
            <a:lvl8pPr marL="1371600" algn="ctr" defTabSz="762000" rtl="0" fontAlgn="base">
              <a:spcBef>
                <a:spcPct val="0"/>
              </a:spcBef>
              <a:spcAft>
                <a:spcPct val="0"/>
              </a:spcAft>
              <a:defRPr kumimoji="1" sz="4400">
                <a:solidFill>
                  <a:srgbClr val="000066"/>
                </a:solidFill>
                <a:latin typeface="Arial" charset="0"/>
                <a:ea typeface="MS PGothic" pitchFamily="34" charset="-128"/>
              </a:defRPr>
            </a:lvl8pPr>
            <a:lvl9pPr marL="1828800" algn="ctr" defTabSz="762000" rtl="0" fontAlgn="base">
              <a:spcBef>
                <a:spcPct val="0"/>
              </a:spcBef>
              <a:spcAft>
                <a:spcPct val="0"/>
              </a:spcAft>
              <a:defRPr kumimoji="1" sz="4400">
                <a:solidFill>
                  <a:srgbClr val="000066"/>
                </a:solidFill>
                <a:latin typeface="Arial" charset="0"/>
                <a:ea typeface="MS PGothic" pitchFamily="34" charset="-128"/>
              </a:defRPr>
            </a:lvl9pPr>
          </a:lstStyle>
          <a:p>
            <a:pPr algn="ctr"/>
            <a:r>
              <a:rPr lang="zh-TW" altLang="en-US" sz="4800" dirty="0" smtClean="0">
                <a:solidFill>
                  <a:schemeClr val="tx1"/>
                </a:solidFill>
                <a:latin typeface="標楷體" pitchFamily="65" charset="-120"/>
                <a:ea typeface="標楷體" pitchFamily="65" charset="-120"/>
              </a:rPr>
              <a:t>專業創新服務</a:t>
            </a:r>
            <a:endParaRPr lang="zh-TW" altLang="en-US" sz="4800"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38787147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p:nvPr/>
        </p:nvPicPr>
        <p:blipFill rotWithShape="1">
          <a:blip r:embed="rId3">
            <a:extLst>
              <a:ext uri="{28A0092B-C50C-407E-A947-70E740481C1C}">
                <a14:useLocalDpi xmlns:a14="http://schemas.microsoft.com/office/drawing/2010/main" val="0"/>
              </a:ext>
            </a:extLst>
          </a:blip>
          <a:srcRect r="16516"/>
          <a:stretch/>
        </p:blipFill>
        <p:spPr bwMode="auto">
          <a:xfrm>
            <a:off x="43543" y="4724400"/>
            <a:ext cx="1904999" cy="1769098"/>
          </a:xfrm>
          <a:prstGeom prst="rect">
            <a:avLst/>
          </a:prstGeom>
          <a:noFill/>
          <a:ln>
            <a:noFill/>
          </a:ln>
          <a:extLst>
            <a:ext uri="{53640926-AAD7-44D8-BBD7-CCE9431645EC}">
              <a14:shadowObscured xmlns:a14="http://schemas.microsoft.com/office/drawing/2010/main"/>
            </a:ext>
          </a:extLst>
        </p:spPr>
      </p:pic>
      <p:sp>
        <p:nvSpPr>
          <p:cNvPr id="2" name="標題 1"/>
          <p:cNvSpPr>
            <a:spLocks noGrp="1"/>
          </p:cNvSpPr>
          <p:nvPr>
            <p:ph type="title"/>
          </p:nvPr>
        </p:nvSpPr>
        <p:spPr/>
        <p:txBody>
          <a:bodyPr>
            <a:normAutofit fontScale="90000"/>
          </a:bodyPr>
          <a:lstStyle/>
          <a:p>
            <a:r>
              <a:rPr lang="zh-TW" altLang="en-US" b="1" kern="1200" dirty="0">
                <a:solidFill>
                  <a:schemeClr val="tx1"/>
                </a:solidFill>
                <a:latin typeface="標楷體" pitchFamily="65" charset="-120"/>
                <a:ea typeface="標楷體" pitchFamily="65" charset="-120"/>
              </a:rPr>
              <a:t>交流座談</a:t>
            </a:r>
            <a:r>
              <a:rPr lang="en-US" altLang="zh-TW" b="1" kern="1200" dirty="0">
                <a:solidFill>
                  <a:schemeClr val="tx1"/>
                </a:solidFill>
                <a:latin typeface="標楷體" pitchFamily="65" charset="-120"/>
                <a:ea typeface="標楷體" pitchFamily="65" charset="-120"/>
              </a:rPr>
              <a:t>/</a:t>
            </a:r>
            <a:r>
              <a:rPr lang="zh-TW" altLang="en-US" b="1" kern="1200" dirty="0">
                <a:solidFill>
                  <a:schemeClr val="tx1"/>
                </a:solidFill>
                <a:latin typeface="標楷體" pitchFamily="65" charset="-120"/>
                <a:ea typeface="標楷體" pitchFamily="65" charset="-120"/>
              </a:rPr>
              <a:t>參訪</a:t>
            </a:r>
            <a:r>
              <a:rPr lang="en-US" altLang="zh-TW" b="1" kern="1200" dirty="0">
                <a:solidFill>
                  <a:schemeClr val="tx1"/>
                </a:solidFill>
                <a:latin typeface="標楷體" pitchFamily="65" charset="-120"/>
                <a:ea typeface="標楷體" pitchFamily="65" charset="-120"/>
              </a:rPr>
              <a:t>/</a:t>
            </a:r>
            <a:r>
              <a:rPr lang="zh-TW" altLang="en-US" b="1" kern="1200" dirty="0">
                <a:solidFill>
                  <a:schemeClr val="tx1"/>
                </a:solidFill>
                <a:latin typeface="標楷體" pitchFamily="65" charset="-120"/>
                <a:ea typeface="標楷體" pitchFamily="65" charset="-120"/>
              </a:rPr>
              <a:t>查核</a:t>
            </a:r>
            <a:r>
              <a:rPr lang="en-US" altLang="zh-TW" b="1" kern="1200" dirty="0">
                <a:solidFill>
                  <a:schemeClr val="tx1"/>
                </a:solidFill>
                <a:latin typeface="標楷體" pitchFamily="65" charset="-120"/>
                <a:ea typeface="標楷體" pitchFamily="65" charset="-120"/>
              </a:rPr>
              <a:t>/</a:t>
            </a:r>
            <a:r>
              <a:rPr lang="zh-TW" altLang="en-US" b="1" kern="1200" dirty="0">
                <a:solidFill>
                  <a:schemeClr val="tx1"/>
                </a:solidFill>
                <a:latin typeface="標楷體" pitchFamily="65" charset="-120"/>
                <a:ea typeface="標楷體" pitchFamily="65" charset="-120"/>
              </a:rPr>
              <a:t>訓練</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152400" y="762001"/>
            <a:ext cx="8915400" cy="4648200"/>
          </a:xfrm>
        </p:spPr>
        <p:txBody>
          <a:bodyPr/>
          <a:lstStyle/>
          <a:p>
            <a:pPr lvl="1">
              <a:spcBef>
                <a:spcPts val="600"/>
              </a:spcBef>
              <a:spcAft>
                <a:spcPts val="600"/>
              </a:spcAft>
              <a:buSzPct val="50000"/>
              <a:buFont typeface="Wingdings" panose="05000000000000000000" pitchFamily="2" charset="2"/>
              <a:buChar char="l"/>
            </a:pPr>
            <a:r>
              <a:rPr lang="zh-TW" altLang="en-US" sz="4000" b="1" dirty="0" smtClean="0">
                <a:latin typeface="標楷體" panose="03000509000000000000" pitchFamily="65" charset="-120"/>
                <a:ea typeface="標楷體" panose="03000509000000000000" pitchFamily="65" charset="-120"/>
              </a:rPr>
              <a:t>席位查核</a:t>
            </a:r>
            <a:endParaRPr lang="en-US" altLang="zh-TW" sz="4000" b="1" dirty="0">
              <a:latin typeface="標楷體" panose="03000509000000000000" pitchFamily="65" charset="-120"/>
              <a:ea typeface="標楷體" panose="03000509000000000000" pitchFamily="65" charset="-120"/>
            </a:endParaRPr>
          </a:p>
          <a:p>
            <a:pPr lvl="1">
              <a:spcBef>
                <a:spcPts val="600"/>
              </a:spcBef>
              <a:spcAft>
                <a:spcPts val="600"/>
              </a:spcAft>
              <a:buSzPct val="50000"/>
              <a:buFont typeface="Wingdings" panose="05000000000000000000" pitchFamily="2" charset="2"/>
              <a:buChar char="l"/>
            </a:pPr>
            <a:r>
              <a:rPr lang="zh-TW" altLang="en-US" sz="4000" b="1" dirty="0" smtClean="0">
                <a:latin typeface="標楷體" panose="03000509000000000000" pitchFamily="65" charset="-120"/>
                <a:ea typeface="標楷體" panose="03000509000000000000" pitchFamily="65" charset="-120"/>
              </a:rPr>
              <a:t>專業能力訓練</a:t>
            </a:r>
            <a:endParaRPr lang="en-US" altLang="zh-TW" sz="4000" b="1" dirty="0">
              <a:latin typeface="標楷體" panose="03000509000000000000" pitchFamily="65" charset="-120"/>
              <a:ea typeface="標楷體" panose="03000509000000000000" pitchFamily="65" charset="-120"/>
            </a:endParaRPr>
          </a:p>
          <a:p>
            <a:pPr lvl="1">
              <a:spcBef>
                <a:spcPts val="600"/>
              </a:spcBef>
              <a:spcAft>
                <a:spcPts val="600"/>
              </a:spcAft>
              <a:buSzPct val="50000"/>
              <a:buFont typeface="Wingdings" panose="05000000000000000000" pitchFamily="2" charset="2"/>
              <a:buChar char="l"/>
            </a:pPr>
            <a:r>
              <a:rPr lang="zh-TW" altLang="en-US" sz="4000" b="1" dirty="0" smtClean="0">
                <a:latin typeface="標楷體" panose="03000509000000000000" pitchFamily="65" charset="-120"/>
                <a:ea typeface="標楷體" panose="03000509000000000000" pitchFamily="65" charset="-120"/>
              </a:rPr>
              <a:t>緊急</a:t>
            </a:r>
            <a:r>
              <a:rPr lang="zh-TW" altLang="en-US" sz="4000" b="1" dirty="0">
                <a:latin typeface="標楷體" panose="03000509000000000000" pitchFamily="65" charset="-120"/>
                <a:ea typeface="標楷體" panose="03000509000000000000" pitchFamily="65" charset="-120"/>
              </a:rPr>
              <a:t>應變計畫</a:t>
            </a:r>
            <a:r>
              <a:rPr lang="zh-TW" altLang="en-US" sz="4000" b="1" dirty="0" smtClean="0">
                <a:latin typeface="標楷體" panose="03000509000000000000" pitchFamily="65" charset="-120"/>
                <a:ea typeface="標楷體" panose="03000509000000000000" pitchFamily="65" charset="-120"/>
              </a:rPr>
              <a:t>演練</a:t>
            </a:r>
            <a:endParaRPr lang="en-US" altLang="zh-TW" sz="4000" b="1" dirty="0" smtClean="0">
              <a:latin typeface="標楷體"/>
              <a:ea typeface="標楷體"/>
            </a:endParaRPr>
          </a:p>
          <a:p>
            <a:pPr lvl="1">
              <a:spcBef>
                <a:spcPts val="600"/>
              </a:spcBef>
              <a:spcAft>
                <a:spcPts val="600"/>
              </a:spcAft>
              <a:buSzPct val="50000"/>
              <a:buFont typeface="Wingdings" panose="05000000000000000000" pitchFamily="2" charset="2"/>
              <a:buChar char="l"/>
            </a:pPr>
            <a:r>
              <a:rPr lang="zh-TW" altLang="en-US" sz="4000" b="1" dirty="0" smtClean="0">
                <a:latin typeface="標楷體" panose="03000509000000000000" pitchFamily="65" charset="-120"/>
                <a:ea typeface="標楷體" panose="03000509000000000000" pitchFamily="65" charset="-120"/>
              </a:rPr>
              <a:t>交流參訪</a:t>
            </a:r>
            <a:r>
              <a:rPr lang="en-US" altLang="zh-TW" sz="4000" b="1" dirty="0" smtClean="0">
                <a:latin typeface="標楷體" panose="03000509000000000000" pitchFamily="65" charset="-120"/>
                <a:ea typeface="標楷體" panose="03000509000000000000" pitchFamily="65" charset="-120"/>
              </a:rPr>
              <a:t>:</a:t>
            </a:r>
            <a:r>
              <a:rPr lang="zh-TW" altLang="en-US" sz="4000" b="1" u="sng" dirty="0" smtClean="0">
                <a:latin typeface="標楷體" panose="03000509000000000000" pitchFamily="65" charset="-120"/>
                <a:ea typeface="標楷體" panose="03000509000000000000" pitchFamily="65" charset="-120"/>
              </a:rPr>
              <a:t>兩岸交流</a:t>
            </a:r>
            <a:r>
              <a:rPr lang="zh-TW" altLang="en-US" sz="4000" b="1" dirty="0" smtClean="0">
                <a:latin typeface="標楷體" panose="03000509000000000000" pitchFamily="65" charset="-120"/>
                <a:ea typeface="標楷體" panose="03000509000000000000" pitchFamily="65" charset="-120"/>
              </a:rPr>
              <a:t>與氣象局</a:t>
            </a:r>
            <a:r>
              <a:rPr lang="zh-TW" altLang="en-US" sz="4000" b="1" dirty="0">
                <a:latin typeface="標楷體" panose="03000509000000000000" pitchFamily="65" charset="-120"/>
                <a:ea typeface="標楷體" panose="03000509000000000000" pitchFamily="65" charset="-120"/>
              </a:rPr>
              <a:t>、空軍、長榮及中華航空公司等</a:t>
            </a:r>
            <a:r>
              <a:rPr lang="zh-TW" altLang="en-US" sz="4000" b="1" dirty="0" smtClean="0">
                <a:latin typeface="標楷體" panose="03000509000000000000" pitchFamily="65" charset="-120"/>
                <a:ea typeface="標楷體" panose="03000509000000000000" pitchFamily="65" charset="-120"/>
              </a:rPr>
              <a:t>單位參訪</a:t>
            </a:r>
            <a:endParaRPr lang="zh-TW" altLang="en-US" sz="4000" dirty="0">
              <a:latin typeface="標楷體" panose="03000509000000000000" pitchFamily="65" charset="-120"/>
              <a:ea typeface="標楷體" panose="03000509000000000000" pitchFamily="65" charset="-120"/>
            </a:endParaRPr>
          </a:p>
        </p:txBody>
      </p:sp>
      <p:pic>
        <p:nvPicPr>
          <p:cNvPr id="6" name="圖片 5"/>
          <p:cNvPicPr/>
          <p:nvPr/>
        </p:nvPicPr>
        <p:blipFill>
          <a:blip r:embed="rId4">
            <a:extLst>
              <a:ext uri="{28A0092B-C50C-407E-A947-70E740481C1C}">
                <a14:useLocalDpi xmlns:a14="http://schemas.microsoft.com/office/drawing/2010/main" val="0"/>
              </a:ext>
            </a:extLst>
          </a:blip>
          <a:srcRect/>
          <a:stretch>
            <a:fillRect/>
          </a:stretch>
        </p:blipFill>
        <p:spPr bwMode="auto">
          <a:xfrm>
            <a:off x="1911926" y="4785755"/>
            <a:ext cx="2133600" cy="1769099"/>
          </a:xfrm>
          <a:prstGeom prst="rect">
            <a:avLst/>
          </a:prstGeom>
          <a:noFill/>
        </p:spPr>
      </p:pic>
      <p:pic>
        <p:nvPicPr>
          <p:cNvPr id="7" name="圖片 6"/>
          <p:cNvPicPr/>
          <p:nvPr/>
        </p:nvPicPr>
        <p:blipFill rotWithShape="1">
          <a:blip r:embed="rId5">
            <a:extLst>
              <a:ext uri="{28A0092B-C50C-407E-A947-70E740481C1C}">
                <a14:useLocalDpi xmlns:a14="http://schemas.microsoft.com/office/drawing/2010/main" val="0"/>
              </a:ext>
            </a:extLst>
          </a:blip>
          <a:srcRect t="14620" b="15042"/>
          <a:stretch/>
        </p:blipFill>
        <p:spPr bwMode="auto">
          <a:xfrm>
            <a:off x="4045526" y="4724400"/>
            <a:ext cx="2743201" cy="1769098"/>
          </a:xfrm>
          <a:prstGeom prst="rect">
            <a:avLst/>
          </a:prstGeom>
          <a:noFill/>
          <a:ln>
            <a:noFill/>
          </a:ln>
          <a:extLst>
            <a:ext uri="{53640926-AAD7-44D8-BBD7-CCE9431645EC}">
              <a14:shadowObscured xmlns:a14="http://schemas.microsoft.com/office/drawing/2010/main"/>
            </a:ext>
          </a:extLst>
        </p:spPr>
      </p:pic>
      <p:pic>
        <p:nvPicPr>
          <p:cNvPr id="8" name="圖片 7" descr="G:\103.01.28\D\秘書類業務\大事紀\103年大事紀\103年9月\泰國航管公司轉移小組參訪\IMAG2569.jpg"/>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781800" y="4724400"/>
            <a:ext cx="2362200" cy="1769098"/>
          </a:xfrm>
          <a:prstGeom prst="rect">
            <a:avLst/>
          </a:prstGeom>
          <a:noFill/>
          <a:ln>
            <a:noFill/>
          </a:ln>
        </p:spPr>
      </p:pic>
    </p:spTree>
    <p:extLst>
      <p:ext uri="{BB962C8B-B14F-4D97-AF65-F5344CB8AC3E}">
        <p14:creationId xmlns:p14="http://schemas.microsoft.com/office/powerpoint/2010/main" val="30869565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kern="1200" dirty="0">
                <a:solidFill>
                  <a:schemeClr val="tx1"/>
                </a:solidFill>
                <a:latin typeface="標楷體" pitchFamily="65" charset="-120"/>
                <a:ea typeface="標楷體" pitchFamily="65" charset="-120"/>
              </a:rPr>
              <a:t>滿意度調查</a:t>
            </a:r>
            <a:endParaRPr lang="zh-TW" altLang="en-US" sz="3100" dirty="0">
              <a:latin typeface="Century Schoolbook" panose="02040604050505020304" pitchFamily="18" charset="0"/>
              <a:ea typeface="微軟正黑體" panose="020B0604030504040204" pitchFamily="34" charset="-120"/>
            </a:endParaRPr>
          </a:p>
        </p:txBody>
      </p:sp>
      <p:sp>
        <p:nvSpPr>
          <p:cNvPr id="4" name="文字方塊 3"/>
          <p:cNvSpPr txBox="1"/>
          <p:nvPr/>
        </p:nvSpPr>
        <p:spPr>
          <a:xfrm>
            <a:off x="614548" y="5334000"/>
            <a:ext cx="8072252" cy="1077218"/>
          </a:xfrm>
          <a:prstGeom prst="rect">
            <a:avLst/>
          </a:prstGeom>
          <a:noFill/>
        </p:spPr>
        <p:txBody>
          <a:bodyPr wrap="square" rtlCol="0">
            <a:spAutoFit/>
          </a:bodyPr>
          <a:lstStyle/>
          <a:p>
            <a:pPr>
              <a:spcBef>
                <a:spcPts val="1200"/>
              </a:spcBef>
              <a:spcAft>
                <a:spcPts val="600"/>
              </a:spcAft>
            </a:pPr>
            <a:r>
              <a:rPr kumimoji="1" lang="zh-TW" altLang="en-US" sz="3200" b="1"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透過外部及內部專業客觀</a:t>
            </a:r>
            <a:r>
              <a:rPr kumimoji="1" lang="zh-TW" altLang="en-US" sz="3200" b="1" kern="1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調查</a:t>
            </a:r>
            <a:r>
              <a:rPr kumimoji="1" lang="zh-TW" altLang="en-US" sz="3200" b="1" kern="100" dirty="0" smtClean="0">
                <a:solidFill>
                  <a:srgbClr val="000000"/>
                </a:solidFill>
                <a:latin typeface="標楷體"/>
                <a:ea typeface="標楷體"/>
                <a:cs typeface="Times New Roman" panose="02020603050405020304" pitchFamily="18" charset="0"/>
              </a:rPr>
              <a:t>，瞭解使用者的意見及未來精進的方向</a:t>
            </a:r>
            <a:endParaRPr kumimoji="1" lang="en-US" altLang="zh-TW" sz="3200" b="1"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graphicFrame>
        <p:nvGraphicFramePr>
          <p:cNvPr id="10" name="圖表 9"/>
          <p:cNvGraphicFramePr>
            <a:graphicFrameLocks/>
          </p:cNvGraphicFramePr>
          <p:nvPr>
            <p:extLst>
              <p:ext uri="{D42A27DB-BD31-4B8C-83A1-F6EECF244321}">
                <p14:modId xmlns:p14="http://schemas.microsoft.com/office/powerpoint/2010/main" val="938550676"/>
              </p:ext>
            </p:extLst>
          </p:nvPr>
        </p:nvGraphicFramePr>
        <p:xfrm>
          <a:off x="152400" y="869868"/>
          <a:ext cx="41910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圖表 10"/>
          <p:cNvGraphicFramePr>
            <a:graphicFrameLocks/>
          </p:cNvGraphicFramePr>
          <p:nvPr>
            <p:extLst>
              <p:ext uri="{D42A27DB-BD31-4B8C-83A1-F6EECF244321}">
                <p14:modId xmlns:p14="http://schemas.microsoft.com/office/powerpoint/2010/main" val="1378291223"/>
              </p:ext>
            </p:extLst>
          </p:nvPr>
        </p:nvGraphicFramePr>
        <p:xfrm>
          <a:off x="4495800" y="990600"/>
          <a:ext cx="4419600" cy="4343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880316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000" b="1" kern="1200" dirty="0">
                <a:solidFill>
                  <a:schemeClr val="tx1"/>
                </a:solidFill>
                <a:latin typeface="標楷體" pitchFamily="65" charset="-120"/>
                <a:ea typeface="標楷體" pitchFamily="65" charset="-120"/>
              </a:rPr>
              <a:t>優化氣象預報產品</a:t>
            </a:r>
          </a:p>
        </p:txBody>
      </p:sp>
      <p:pic>
        <p:nvPicPr>
          <p:cNvPr id="7170" name="Picture 2" descr="C:\Users\user\Desktop\第九屆海峽兩岸與飛行安全研討會\C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4" y="762000"/>
            <a:ext cx="4572000" cy="44577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Desktop\第九屆海峽兩岸與飛行安全研討會\NTD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241" y="762000"/>
            <a:ext cx="4267200" cy="4457700"/>
          </a:xfrm>
          <a:prstGeom prst="rect">
            <a:avLst/>
          </a:prstGeom>
          <a:noFill/>
          <a:extLst>
            <a:ext uri="{909E8E84-426E-40DD-AFC4-6F175D3DCCD1}">
              <a14:hiddenFill xmlns:a14="http://schemas.microsoft.com/office/drawing/2010/main">
                <a:solidFill>
                  <a:srgbClr val="FFFFFF"/>
                </a:solidFill>
              </a14:hiddenFill>
            </a:ext>
          </a:extLst>
        </p:spPr>
      </p:pic>
      <p:sp>
        <p:nvSpPr>
          <p:cNvPr id="7" name="內容版面配置區 7"/>
          <p:cNvSpPr txBox="1">
            <a:spLocks/>
          </p:cNvSpPr>
          <p:nvPr/>
        </p:nvSpPr>
        <p:spPr bwMode="auto">
          <a:xfrm>
            <a:off x="533400" y="5257800"/>
            <a:ext cx="806879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l" defTabSz="762000" rtl="0" eaLnBrk="0" fontAlgn="base" hangingPunct="0">
              <a:spcBef>
                <a:spcPct val="20000"/>
              </a:spcBef>
              <a:spcAft>
                <a:spcPct val="0"/>
              </a:spcAft>
              <a:buNone/>
              <a:defRPr kumimoji="1" sz="3200">
                <a:solidFill>
                  <a:schemeClr val="tx1"/>
                </a:solidFill>
                <a:latin typeface="+mn-lt"/>
                <a:ea typeface="MS PGothic" pitchFamily="34" charset="-128"/>
                <a:cs typeface="+mn-cs"/>
              </a:defRPr>
            </a:lvl1pPr>
            <a:lvl2pPr marL="457200" indent="0" algn="l" defTabSz="762000" rtl="0" eaLnBrk="0" fontAlgn="base" hangingPunct="0">
              <a:spcBef>
                <a:spcPct val="20000"/>
              </a:spcBef>
              <a:spcAft>
                <a:spcPct val="0"/>
              </a:spcAft>
              <a:buFont typeface="Wingdings" pitchFamily="2" charset="2"/>
              <a:buNone/>
              <a:defRPr kumimoji="1" sz="2800">
                <a:solidFill>
                  <a:schemeClr val="tx1"/>
                </a:solidFill>
                <a:latin typeface="+mn-lt"/>
                <a:ea typeface="MS PGothic" pitchFamily="34" charset="-128"/>
              </a:defRPr>
            </a:lvl2pPr>
            <a:lvl3pPr marL="914400" indent="0" algn="l" defTabSz="762000" rtl="0" eaLnBrk="0" fontAlgn="base" hangingPunct="0">
              <a:spcBef>
                <a:spcPct val="20000"/>
              </a:spcBef>
              <a:spcAft>
                <a:spcPct val="0"/>
              </a:spcAft>
              <a:buFont typeface="Wingdings" pitchFamily="2" charset="2"/>
              <a:buNone/>
              <a:defRPr kumimoji="1" sz="2400">
                <a:solidFill>
                  <a:schemeClr val="tx1"/>
                </a:solidFill>
                <a:latin typeface="+mn-lt"/>
                <a:ea typeface="MS PGothic" pitchFamily="34" charset="-128"/>
              </a:defRPr>
            </a:lvl3pPr>
            <a:lvl4pPr marL="1371600" indent="0" algn="l" defTabSz="762000" rtl="0" eaLnBrk="0" fontAlgn="base" hangingPunct="0">
              <a:spcBef>
                <a:spcPct val="20000"/>
              </a:spcBef>
              <a:spcAft>
                <a:spcPct val="0"/>
              </a:spcAft>
              <a:buNone/>
              <a:defRPr kumimoji="1" sz="2000">
                <a:solidFill>
                  <a:schemeClr val="tx1"/>
                </a:solidFill>
                <a:latin typeface="+mn-lt"/>
                <a:ea typeface="MS PGothic" pitchFamily="34" charset="-128"/>
              </a:defRPr>
            </a:lvl4pPr>
            <a:lvl5pPr marL="1828800" indent="0" algn="l" defTabSz="762000" rtl="0" eaLnBrk="0" fontAlgn="base" hangingPunct="0">
              <a:spcBef>
                <a:spcPct val="20000"/>
              </a:spcBef>
              <a:spcAft>
                <a:spcPct val="0"/>
              </a:spcAft>
              <a:buFont typeface="Arial" charset="0"/>
              <a:buNone/>
              <a:defRPr kumimoji="1" sz="2000">
                <a:solidFill>
                  <a:schemeClr val="tx1"/>
                </a:solidFill>
                <a:latin typeface="+mn-lt"/>
                <a:ea typeface="MS PGothic" pitchFamily="34" charset="-128"/>
              </a:defRPr>
            </a:lvl5pPr>
            <a:lvl6pPr marL="2286000" indent="0" algn="l" defTabSz="762000" rtl="0" fontAlgn="base">
              <a:spcBef>
                <a:spcPct val="20000"/>
              </a:spcBef>
              <a:spcAft>
                <a:spcPct val="0"/>
              </a:spcAft>
              <a:buFont typeface="Arial" charset="0"/>
              <a:buNone/>
              <a:defRPr kumimoji="1" sz="2000">
                <a:solidFill>
                  <a:schemeClr val="tx1"/>
                </a:solidFill>
                <a:latin typeface="+mn-lt"/>
                <a:ea typeface="+mn-ea"/>
              </a:defRPr>
            </a:lvl6pPr>
            <a:lvl7pPr marL="2743200" indent="0" algn="l" defTabSz="762000" rtl="0" fontAlgn="base">
              <a:spcBef>
                <a:spcPct val="20000"/>
              </a:spcBef>
              <a:spcAft>
                <a:spcPct val="0"/>
              </a:spcAft>
              <a:buFont typeface="Arial" charset="0"/>
              <a:buNone/>
              <a:defRPr kumimoji="1" sz="2000">
                <a:solidFill>
                  <a:schemeClr val="tx1"/>
                </a:solidFill>
                <a:latin typeface="+mn-lt"/>
                <a:ea typeface="+mn-ea"/>
              </a:defRPr>
            </a:lvl7pPr>
            <a:lvl8pPr marL="3200400" indent="0" algn="l" defTabSz="762000" rtl="0" fontAlgn="base">
              <a:spcBef>
                <a:spcPct val="20000"/>
              </a:spcBef>
              <a:spcAft>
                <a:spcPct val="0"/>
              </a:spcAft>
              <a:buFont typeface="Arial" charset="0"/>
              <a:buNone/>
              <a:defRPr kumimoji="1" sz="2000">
                <a:solidFill>
                  <a:schemeClr val="tx1"/>
                </a:solidFill>
                <a:latin typeface="+mn-lt"/>
                <a:ea typeface="+mn-ea"/>
              </a:defRPr>
            </a:lvl8pPr>
            <a:lvl9pPr marL="3657600" indent="0" algn="l" defTabSz="762000" rtl="0" fontAlgn="base">
              <a:spcBef>
                <a:spcPct val="20000"/>
              </a:spcBef>
              <a:spcAft>
                <a:spcPct val="0"/>
              </a:spcAft>
              <a:buFont typeface="Arial" charset="0"/>
              <a:buNone/>
              <a:defRPr kumimoji="1" sz="2000">
                <a:solidFill>
                  <a:schemeClr val="tx1"/>
                </a:solidFill>
                <a:latin typeface="+mn-lt"/>
                <a:ea typeface="+mn-ea"/>
              </a:defRPr>
            </a:lvl9pPr>
          </a:lstStyle>
          <a:p>
            <a:r>
              <a:rPr lang="zh-TW" altLang="en-US" b="1" kern="1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與美國</a:t>
            </a:r>
            <a:r>
              <a:rPr lang="en-US" altLang="zh-TW" b="1" kern="1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(NCAR)</a:t>
            </a:r>
            <a:r>
              <a:rPr lang="zh-TW" altLang="en-US" b="1" kern="1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合作共同開發</a:t>
            </a:r>
            <a:r>
              <a:rPr lang="zh-TW" altLang="en-US" b="1" u="sng" kern="1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即時亂流</a:t>
            </a:r>
            <a:r>
              <a:rPr lang="zh-TW" altLang="en-US" b="1" kern="1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及</a:t>
            </a:r>
            <a:r>
              <a:rPr lang="zh-TW" altLang="en-US" b="1" u="sng" kern="1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積冰</a:t>
            </a:r>
            <a:r>
              <a:rPr lang="zh-TW" altLang="en-US" b="1" kern="1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預報產品</a:t>
            </a:r>
            <a:r>
              <a:rPr lang="zh-TW" altLang="en-US" b="1" kern="100" dirty="0" smtClean="0">
                <a:solidFill>
                  <a:srgbClr val="000000"/>
                </a:solidFill>
                <a:latin typeface="標楷體"/>
                <a:ea typeface="標楷體"/>
                <a:cs typeface="Times New Roman" panose="02020603050405020304" pitchFamily="18" charset="0"/>
              </a:rPr>
              <a:t>，提升飛航安全</a:t>
            </a:r>
            <a:endParaRPr lang="en-US" altLang="zh-TW" b="1" kern="100" dirty="0" smtClean="0">
              <a:solidFill>
                <a:srgbClr val="000000"/>
              </a:solidFill>
              <a:latin typeface="新細明體"/>
              <a:ea typeface="新細明體"/>
              <a:cs typeface="Times New Roman" panose="02020603050405020304" pitchFamily="18" charset="0"/>
            </a:endParaRPr>
          </a:p>
        </p:txBody>
      </p:sp>
    </p:spTree>
    <p:extLst>
      <p:ext uri="{BB962C8B-B14F-4D97-AF65-F5344CB8AC3E}">
        <p14:creationId xmlns:p14="http://schemas.microsoft.com/office/powerpoint/2010/main" val="21619172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000" b="1" kern="1200" dirty="0" smtClean="0">
                <a:solidFill>
                  <a:schemeClr val="tx1"/>
                </a:solidFill>
                <a:latin typeface="標楷體" pitchFamily="65" charset="-120"/>
                <a:ea typeface="標楷體" pitchFamily="65" charset="-120"/>
              </a:rPr>
              <a:t>自行研究計畫</a:t>
            </a:r>
            <a:endParaRPr lang="zh-TW" altLang="en-US" sz="4000" b="1" kern="1200" dirty="0">
              <a:solidFill>
                <a:schemeClr val="tx1"/>
              </a:solidFill>
              <a:latin typeface="標楷體" pitchFamily="65" charset="-120"/>
              <a:ea typeface="標楷體" pitchFamily="65" charset="-120"/>
            </a:endParaRPr>
          </a:p>
        </p:txBody>
      </p:sp>
      <p:pic>
        <p:nvPicPr>
          <p:cNvPr id="6146" name="Picture 2" descr="C:\Users\user\Desktop\第九屆海峽兩岸與飛行安全研討會\霧季檢查表.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41" y="1215173"/>
            <a:ext cx="4026659" cy="396642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3039" y="1215666"/>
            <a:ext cx="4191000" cy="396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文字方塊 87"/>
          <p:cNvSpPr txBox="1"/>
          <p:nvPr/>
        </p:nvSpPr>
        <p:spPr>
          <a:xfrm>
            <a:off x="5143500" y="691952"/>
            <a:ext cx="2743200" cy="523220"/>
          </a:xfrm>
          <a:prstGeom prst="rect">
            <a:avLst/>
          </a:prstGeom>
          <a:noFill/>
        </p:spPr>
        <p:txBody>
          <a:bodyPr wrap="square" rtlCol="0">
            <a:spAutoFit/>
          </a:bodyPr>
          <a:lstStyle/>
          <a:p>
            <a:pPr algn="ctr">
              <a:spcBef>
                <a:spcPts val="1200"/>
              </a:spcBef>
              <a:spcAft>
                <a:spcPts val="600"/>
              </a:spcAft>
            </a:pPr>
            <a:r>
              <a:rPr lang="zh-TW" altLang="en-US" sz="2800" b="1" dirty="0">
                <a:solidFill>
                  <a:srgbClr val="0000FF"/>
                </a:solidFill>
                <a:latin typeface="標楷體" panose="03000509000000000000" pitchFamily="65" charset="-120"/>
                <a:ea typeface="標楷體" panose="03000509000000000000" pitchFamily="65" charset="-120"/>
              </a:rPr>
              <a:t>雷雨檢查表</a:t>
            </a:r>
          </a:p>
        </p:txBody>
      </p:sp>
      <p:sp>
        <p:nvSpPr>
          <p:cNvPr id="89" name="文字方塊 88"/>
          <p:cNvSpPr txBox="1"/>
          <p:nvPr/>
        </p:nvSpPr>
        <p:spPr>
          <a:xfrm>
            <a:off x="635857" y="708775"/>
            <a:ext cx="3560618" cy="523220"/>
          </a:xfrm>
          <a:prstGeom prst="rect">
            <a:avLst/>
          </a:prstGeom>
          <a:noFill/>
        </p:spPr>
        <p:txBody>
          <a:bodyPr wrap="square" rtlCol="0">
            <a:spAutoFit/>
          </a:bodyPr>
          <a:lstStyle/>
          <a:p>
            <a:pPr algn="ctr">
              <a:spcBef>
                <a:spcPts val="1200"/>
              </a:spcBef>
              <a:spcAft>
                <a:spcPts val="600"/>
              </a:spcAft>
            </a:pPr>
            <a:r>
              <a:rPr lang="zh-TW" altLang="en-US" sz="2800" b="1" dirty="0" smtClean="0">
                <a:solidFill>
                  <a:srgbClr val="0000FF"/>
                </a:solidFill>
                <a:latin typeface="標楷體" panose="03000509000000000000" pitchFamily="65" charset="-120"/>
                <a:ea typeface="標楷體" panose="03000509000000000000" pitchFamily="65" charset="-120"/>
              </a:rPr>
              <a:t>霧季檢查表</a:t>
            </a:r>
            <a:endParaRPr lang="zh-TW" altLang="en-US" sz="2800" b="1" dirty="0">
              <a:solidFill>
                <a:srgbClr val="0000FF"/>
              </a:solidFill>
              <a:latin typeface="標楷體" panose="03000509000000000000" pitchFamily="65" charset="-120"/>
              <a:ea typeface="標楷體" panose="03000509000000000000" pitchFamily="65" charset="-120"/>
            </a:endParaRPr>
          </a:p>
        </p:txBody>
      </p:sp>
      <p:sp>
        <p:nvSpPr>
          <p:cNvPr id="8" name="內容版面配置區 7"/>
          <p:cNvSpPr txBox="1">
            <a:spLocks/>
          </p:cNvSpPr>
          <p:nvPr/>
        </p:nvSpPr>
        <p:spPr bwMode="auto">
          <a:xfrm>
            <a:off x="511628" y="5257800"/>
            <a:ext cx="806879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l" defTabSz="762000" rtl="0" eaLnBrk="0" fontAlgn="base" hangingPunct="0">
              <a:spcBef>
                <a:spcPct val="20000"/>
              </a:spcBef>
              <a:spcAft>
                <a:spcPct val="0"/>
              </a:spcAft>
              <a:buNone/>
              <a:defRPr kumimoji="1" sz="3200">
                <a:solidFill>
                  <a:schemeClr val="tx1"/>
                </a:solidFill>
                <a:latin typeface="+mn-lt"/>
                <a:ea typeface="MS PGothic" pitchFamily="34" charset="-128"/>
                <a:cs typeface="+mn-cs"/>
              </a:defRPr>
            </a:lvl1pPr>
            <a:lvl2pPr marL="457200" indent="0" algn="l" defTabSz="762000" rtl="0" eaLnBrk="0" fontAlgn="base" hangingPunct="0">
              <a:spcBef>
                <a:spcPct val="20000"/>
              </a:spcBef>
              <a:spcAft>
                <a:spcPct val="0"/>
              </a:spcAft>
              <a:buFont typeface="Wingdings" pitchFamily="2" charset="2"/>
              <a:buNone/>
              <a:defRPr kumimoji="1" sz="2800">
                <a:solidFill>
                  <a:schemeClr val="tx1"/>
                </a:solidFill>
                <a:latin typeface="+mn-lt"/>
                <a:ea typeface="MS PGothic" pitchFamily="34" charset="-128"/>
              </a:defRPr>
            </a:lvl2pPr>
            <a:lvl3pPr marL="914400" indent="0" algn="l" defTabSz="762000" rtl="0" eaLnBrk="0" fontAlgn="base" hangingPunct="0">
              <a:spcBef>
                <a:spcPct val="20000"/>
              </a:spcBef>
              <a:spcAft>
                <a:spcPct val="0"/>
              </a:spcAft>
              <a:buFont typeface="Wingdings" pitchFamily="2" charset="2"/>
              <a:buNone/>
              <a:defRPr kumimoji="1" sz="2400">
                <a:solidFill>
                  <a:schemeClr val="tx1"/>
                </a:solidFill>
                <a:latin typeface="+mn-lt"/>
                <a:ea typeface="MS PGothic" pitchFamily="34" charset="-128"/>
              </a:defRPr>
            </a:lvl3pPr>
            <a:lvl4pPr marL="1371600" indent="0" algn="l" defTabSz="762000" rtl="0" eaLnBrk="0" fontAlgn="base" hangingPunct="0">
              <a:spcBef>
                <a:spcPct val="20000"/>
              </a:spcBef>
              <a:spcAft>
                <a:spcPct val="0"/>
              </a:spcAft>
              <a:buNone/>
              <a:defRPr kumimoji="1" sz="2000">
                <a:solidFill>
                  <a:schemeClr val="tx1"/>
                </a:solidFill>
                <a:latin typeface="+mn-lt"/>
                <a:ea typeface="MS PGothic" pitchFamily="34" charset="-128"/>
              </a:defRPr>
            </a:lvl4pPr>
            <a:lvl5pPr marL="1828800" indent="0" algn="l" defTabSz="762000" rtl="0" eaLnBrk="0" fontAlgn="base" hangingPunct="0">
              <a:spcBef>
                <a:spcPct val="20000"/>
              </a:spcBef>
              <a:spcAft>
                <a:spcPct val="0"/>
              </a:spcAft>
              <a:buFont typeface="Arial" charset="0"/>
              <a:buNone/>
              <a:defRPr kumimoji="1" sz="2000">
                <a:solidFill>
                  <a:schemeClr val="tx1"/>
                </a:solidFill>
                <a:latin typeface="+mn-lt"/>
                <a:ea typeface="MS PGothic" pitchFamily="34" charset="-128"/>
              </a:defRPr>
            </a:lvl5pPr>
            <a:lvl6pPr marL="2286000" indent="0" algn="l" defTabSz="762000" rtl="0" fontAlgn="base">
              <a:spcBef>
                <a:spcPct val="20000"/>
              </a:spcBef>
              <a:spcAft>
                <a:spcPct val="0"/>
              </a:spcAft>
              <a:buFont typeface="Arial" charset="0"/>
              <a:buNone/>
              <a:defRPr kumimoji="1" sz="2000">
                <a:solidFill>
                  <a:schemeClr val="tx1"/>
                </a:solidFill>
                <a:latin typeface="+mn-lt"/>
                <a:ea typeface="+mn-ea"/>
              </a:defRPr>
            </a:lvl6pPr>
            <a:lvl7pPr marL="2743200" indent="0" algn="l" defTabSz="762000" rtl="0" fontAlgn="base">
              <a:spcBef>
                <a:spcPct val="20000"/>
              </a:spcBef>
              <a:spcAft>
                <a:spcPct val="0"/>
              </a:spcAft>
              <a:buFont typeface="Arial" charset="0"/>
              <a:buNone/>
              <a:defRPr kumimoji="1" sz="2000">
                <a:solidFill>
                  <a:schemeClr val="tx1"/>
                </a:solidFill>
                <a:latin typeface="+mn-lt"/>
                <a:ea typeface="+mn-ea"/>
              </a:defRPr>
            </a:lvl7pPr>
            <a:lvl8pPr marL="3200400" indent="0" algn="l" defTabSz="762000" rtl="0" fontAlgn="base">
              <a:spcBef>
                <a:spcPct val="20000"/>
              </a:spcBef>
              <a:spcAft>
                <a:spcPct val="0"/>
              </a:spcAft>
              <a:buFont typeface="Arial" charset="0"/>
              <a:buNone/>
              <a:defRPr kumimoji="1" sz="2000">
                <a:solidFill>
                  <a:schemeClr val="tx1"/>
                </a:solidFill>
                <a:latin typeface="+mn-lt"/>
                <a:ea typeface="+mn-ea"/>
              </a:defRPr>
            </a:lvl8pPr>
            <a:lvl9pPr marL="3657600" indent="0" algn="l" defTabSz="762000" rtl="0" fontAlgn="base">
              <a:spcBef>
                <a:spcPct val="20000"/>
              </a:spcBef>
              <a:spcAft>
                <a:spcPct val="0"/>
              </a:spcAft>
              <a:buFont typeface="Arial" charset="0"/>
              <a:buNone/>
              <a:defRPr kumimoji="1" sz="2000">
                <a:solidFill>
                  <a:schemeClr val="tx1"/>
                </a:solidFill>
                <a:latin typeface="+mn-lt"/>
                <a:ea typeface="+mn-ea"/>
              </a:defRPr>
            </a:lvl9pPr>
          </a:lstStyle>
          <a:p>
            <a:r>
              <a:rPr lang="zh-TW" altLang="en-US" b="1" kern="100" dirty="0" smtClean="0">
                <a:solidFill>
                  <a:srgbClr val="000000"/>
                </a:solidFill>
                <a:latin typeface="標楷體"/>
                <a:ea typeface="標楷體"/>
                <a:cs typeface="Times New Roman" panose="02020603050405020304" pitchFamily="18" charset="0"/>
              </a:rPr>
              <a:t>透過自行研究計畫，針對</a:t>
            </a:r>
            <a:r>
              <a:rPr lang="zh-TW" altLang="en-US" b="1" u="sng" kern="100" dirty="0" smtClean="0">
                <a:solidFill>
                  <a:srgbClr val="000000"/>
                </a:solidFill>
                <a:latin typeface="標楷體"/>
                <a:ea typeface="標楷體"/>
                <a:cs typeface="Times New Roman" panose="02020603050405020304" pitchFamily="18" charset="0"/>
              </a:rPr>
              <a:t>區域特定天氣</a:t>
            </a:r>
            <a:r>
              <a:rPr lang="zh-TW" altLang="en-US" b="1" kern="100" dirty="0" smtClean="0">
                <a:solidFill>
                  <a:srgbClr val="000000"/>
                </a:solidFill>
                <a:latin typeface="標楷體"/>
                <a:ea typeface="標楷體"/>
                <a:cs typeface="Times New Roman" panose="02020603050405020304" pitchFamily="18" charset="0"/>
              </a:rPr>
              <a:t>進行研究，建立客觀預報工具，提升預報準確率</a:t>
            </a:r>
            <a:endParaRPr lang="en-US" altLang="zh-TW" b="1" kern="100" dirty="0" smtClean="0">
              <a:solidFill>
                <a:srgbClr val="000000"/>
              </a:solidFill>
              <a:latin typeface="新細明體"/>
              <a:ea typeface="新細明體"/>
              <a:cs typeface="Times New Roman" panose="02020603050405020304" pitchFamily="18" charset="0"/>
            </a:endParaRPr>
          </a:p>
        </p:txBody>
      </p:sp>
    </p:spTree>
    <p:extLst>
      <p:ext uri="{BB962C8B-B14F-4D97-AF65-F5344CB8AC3E}">
        <p14:creationId xmlns:p14="http://schemas.microsoft.com/office/powerpoint/2010/main" val="24536975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000" b="1" kern="1200" dirty="0">
                <a:solidFill>
                  <a:schemeClr val="tx1"/>
                </a:solidFill>
                <a:latin typeface="標楷體" pitchFamily="65" charset="-120"/>
                <a:ea typeface="標楷體" pitchFamily="65" charset="-120"/>
              </a:rPr>
              <a:t>未來發展</a:t>
            </a:r>
          </a:p>
        </p:txBody>
      </p:sp>
      <p:grpSp>
        <p:nvGrpSpPr>
          <p:cNvPr id="29" name="Group 9"/>
          <p:cNvGrpSpPr/>
          <p:nvPr/>
        </p:nvGrpSpPr>
        <p:grpSpPr>
          <a:xfrm>
            <a:off x="6221834" y="4521887"/>
            <a:ext cx="2746713" cy="1968228"/>
            <a:chOff x="5838670" y="4659753"/>
            <a:chExt cx="2746713" cy="1968228"/>
          </a:xfrm>
        </p:grpSpPr>
        <p:sp>
          <p:nvSpPr>
            <p:cNvPr id="30" name="Oval Callout 20"/>
            <p:cNvSpPr/>
            <p:nvPr/>
          </p:nvSpPr>
          <p:spPr>
            <a:xfrm rot="16200000" flipV="1">
              <a:off x="6388162" y="4504779"/>
              <a:ext cx="1968228" cy="2278176"/>
            </a:xfrm>
            <a:prstGeom prst="wedgeEllipseCallout">
              <a:avLst>
                <a:gd name="adj1" fmla="val 22508"/>
                <a:gd name="adj2" fmla="val 76337"/>
              </a:avLst>
            </a:prstGeom>
            <a:gradFill flip="none" rotWithShape="1">
              <a:gsLst>
                <a:gs pos="78000">
                  <a:srgbClr val="D9A803"/>
                </a:gs>
                <a:gs pos="0">
                  <a:srgbClr val="FFE101"/>
                </a:gs>
                <a:gs pos="100000">
                  <a:schemeClr val="accent6">
                    <a:lumMod val="50000"/>
                  </a:schemeClr>
                </a:gs>
              </a:gsLst>
              <a:lin ang="10800000" scaled="1"/>
              <a:tileRect/>
            </a:gradFill>
            <a:ln>
              <a:noFill/>
            </a:ln>
            <a:effectLst>
              <a:outerShdw blurRad="50800" dist="63500" dir="8400000" algn="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1" name="Chord 45"/>
            <p:cNvSpPr/>
            <p:nvPr/>
          </p:nvSpPr>
          <p:spPr>
            <a:xfrm rot="16031008">
              <a:off x="6414104" y="4570309"/>
              <a:ext cx="1769775" cy="2047116"/>
            </a:xfrm>
            <a:prstGeom prst="chord">
              <a:avLst>
                <a:gd name="adj1" fmla="val 16260661"/>
                <a:gd name="adj2" fmla="val 16200000"/>
              </a:avLst>
            </a:prstGeom>
            <a:gradFill>
              <a:gsLst>
                <a:gs pos="83000">
                  <a:schemeClr val="bg1">
                    <a:alpha val="52000"/>
                  </a:schemeClr>
                </a:gs>
                <a:gs pos="0">
                  <a:schemeClr val="bg1"/>
                </a:gs>
                <a:gs pos="100000">
                  <a:schemeClr val="bg1">
                    <a:alpha val="31000"/>
                  </a:schemeClr>
                </a:gs>
              </a:gsLst>
              <a:lin ang="10800000" scaled="1"/>
            </a:gradFill>
            <a:ln w="19050">
              <a:solidFill>
                <a:schemeClr val="bg1">
                  <a:alpha val="49000"/>
                </a:schemeClr>
              </a:solidFill>
            </a:ln>
            <a:effectLst>
              <a:innerShdw blurRad="114300">
                <a:prstClr val="black">
                  <a:alpha val="32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sz="1400" dirty="0"/>
            </a:p>
          </p:txBody>
        </p:sp>
        <p:sp>
          <p:nvSpPr>
            <p:cNvPr id="34" name="TextBox 27"/>
            <p:cNvSpPr txBox="1"/>
            <p:nvPr/>
          </p:nvSpPr>
          <p:spPr>
            <a:xfrm>
              <a:off x="5838670" y="5214596"/>
              <a:ext cx="2746713" cy="861774"/>
            </a:xfrm>
            <a:prstGeom prst="rect">
              <a:avLst/>
            </a:prstGeom>
            <a:noFill/>
            <a:effectLst/>
          </p:spPr>
          <p:txBody>
            <a:bodyPr wrap="square" rtlCol="0" anchor="ctr">
              <a:spAutoFit/>
            </a:bodyPr>
            <a:lstStyle/>
            <a:p>
              <a:pPr marL="400050" fontAlgn="b">
                <a:tabLst>
                  <a:tab pos="514350" algn="l"/>
                </a:tabLst>
              </a:pPr>
              <a:r>
                <a:rPr lang="zh-TW" altLang="en-US" sz="2800" b="1" dirty="0" smtClean="0">
                  <a:solidFill>
                    <a:schemeClr val="tx1">
                      <a:lumMod val="95000"/>
                      <a:lumOff val="5000"/>
                    </a:schemeClr>
                  </a:solidFill>
                  <a:latin typeface="標楷體" panose="03000509000000000000" pitchFamily="65" charset="-120"/>
                  <a:ea typeface="標楷體" panose="03000509000000000000" pitchFamily="65" charset="-120"/>
                  <a:cs typeface="Arial" pitchFamily="34" charset="0"/>
                </a:rPr>
                <a:t>瞭解顧客需求</a:t>
              </a:r>
              <a:r>
                <a:rPr lang="en-US" sz="2800" b="1" dirty="0">
                  <a:solidFill>
                    <a:schemeClr val="tx1">
                      <a:lumMod val="95000"/>
                      <a:lumOff val="5000"/>
                    </a:schemeClr>
                  </a:solidFill>
                  <a:latin typeface="Century Schoolbook" panose="02040604050505020304" pitchFamily="18" charset="0"/>
                  <a:ea typeface="微軟正黑體" panose="020B0604030504040204" pitchFamily="34" charset="-120"/>
                  <a:cs typeface="Arial" pitchFamily="34" charset="0"/>
                </a:rPr>
                <a:t/>
              </a:r>
              <a:br>
                <a:rPr lang="en-US" sz="2800" b="1" dirty="0">
                  <a:solidFill>
                    <a:schemeClr val="tx1">
                      <a:lumMod val="95000"/>
                      <a:lumOff val="5000"/>
                    </a:schemeClr>
                  </a:solidFill>
                  <a:latin typeface="Century Schoolbook" panose="02040604050505020304" pitchFamily="18" charset="0"/>
                  <a:ea typeface="微軟正黑體" panose="020B0604030504040204" pitchFamily="34" charset="-120"/>
                  <a:cs typeface="Arial" pitchFamily="34" charset="0"/>
                </a:rPr>
              </a:br>
              <a:r>
                <a:rPr lang="en-US" sz="1100" dirty="0" smtClean="0">
                  <a:solidFill>
                    <a:schemeClr val="tx1">
                      <a:lumMod val="95000"/>
                      <a:lumOff val="5000"/>
                    </a:schemeClr>
                  </a:solidFill>
                  <a:effectLst>
                    <a:outerShdw blurRad="279400" dist="50800" dir="5400000" sx="97000" sy="97000" algn="t" rotWithShape="0">
                      <a:schemeClr val="bg2">
                        <a:lumMod val="10000"/>
                        <a:alpha val="26000"/>
                      </a:schemeClr>
                    </a:outerShdw>
                  </a:effectLst>
                  <a:ea typeface="Kozuka Gothic Pro M" pitchFamily="34" charset="-128"/>
                  <a:cs typeface="Arial" pitchFamily="34" charset="0"/>
                </a:rPr>
                <a:t/>
              </a:r>
              <a:br>
                <a:rPr lang="en-US" sz="1100" dirty="0" smtClean="0">
                  <a:solidFill>
                    <a:schemeClr val="tx1">
                      <a:lumMod val="95000"/>
                      <a:lumOff val="5000"/>
                    </a:schemeClr>
                  </a:solidFill>
                  <a:effectLst>
                    <a:outerShdw blurRad="279400" dist="50800" dir="5400000" sx="97000" sy="97000" algn="t" rotWithShape="0">
                      <a:schemeClr val="bg2">
                        <a:lumMod val="10000"/>
                        <a:alpha val="26000"/>
                      </a:schemeClr>
                    </a:outerShdw>
                  </a:effectLst>
                  <a:ea typeface="Kozuka Gothic Pro M" pitchFamily="34" charset="-128"/>
                  <a:cs typeface="Arial" pitchFamily="34" charset="0"/>
                </a:rPr>
              </a:br>
              <a:endParaRPr lang="en-US" sz="1100" dirty="0">
                <a:solidFill>
                  <a:schemeClr val="tx1">
                    <a:lumMod val="95000"/>
                    <a:lumOff val="5000"/>
                  </a:schemeClr>
                </a:solidFill>
                <a:effectLst>
                  <a:outerShdw blurRad="279400" dist="50800" dir="5400000" sx="97000" sy="97000" algn="t" rotWithShape="0">
                    <a:schemeClr val="bg2">
                      <a:lumMod val="10000"/>
                      <a:alpha val="26000"/>
                    </a:schemeClr>
                  </a:outerShdw>
                </a:effectLst>
                <a:ea typeface="Kozuka Gothic Pro M" pitchFamily="34" charset="-128"/>
                <a:cs typeface="Arial" pitchFamily="34" charset="0"/>
              </a:endParaRPr>
            </a:p>
          </p:txBody>
        </p:sp>
      </p:grpSp>
      <p:grpSp>
        <p:nvGrpSpPr>
          <p:cNvPr id="35" name="Group 6"/>
          <p:cNvGrpSpPr/>
          <p:nvPr/>
        </p:nvGrpSpPr>
        <p:grpSpPr>
          <a:xfrm>
            <a:off x="-228599" y="1481564"/>
            <a:ext cx="2722736" cy="1968229"/>
            <a:chOff x="-531419" y="1582813"/>
            <a:chExt cx="2493063" cy="1968229"/>
          </a:xfrm>
        </p:grpSpPr>
        <p:grpSp>
          <p:nvGrpSpPr>
            <p:cNvPr id="36" name="Group 3"/>
            <p:cNvGrpSpPr/>
            <p:nvPr/>
          </p:nvGrpSpPr>
          <p:grpSpPr>
            <a:xfrm>
              <a:off x="-298524" y="1582813"/>
              <a:ext cx="2260168" cy="1968229"/>
              <a:chOff x="-298524" y="1582813"/>
              <a:chExt cx="2260168" cy="1968229"/>
            </a:xfrm>
          </p:grpSpPr>
          <p:sp>
            <p:nvSpPr>
              <p:cNvPr id="38" name="Oval Callout 2"/>
              <p:cNvSpPr/>
              <p:nvPr/>
            </p:nvSpPr>
            <p:spPr>
              <a:xfrm rot="4931170" flipH="1" flipV="1">
                <a:off x="-152555" y="1436844"/>
                <a:ext cx="1968229" cy="2260168"/>
              </a:xfrm>
              <a:prstGeom prst="wedgeEllipseCallout">
                <a:avLst>
                  <a:gd name="adj1" fmla="val -123073"/>
                  <a:gd name="adj2" fmla="val 98445"/>
                </a:avLst>
              </a:prstGeom>
              <a:gradFill flip="none" rotWithShape="1">
                <a:gsLst>
                  <a:gs pos="83000">
                    <a:srgbClr val="5A930E"/>
                  </a:gs>
                  <a:gs pos="0">
                    <a:srgbClr val="9BED17"/>
                  </a:gs>
                  <a:gs pos="100000">
                    <a:srgbClr val="305808"/>
                  </a:gs>
                </a:gsLst>
                <a:lin ang="10800000" scaled="1"/>
                <a:tileRect/>
              </a:gradFill>
              <a:ln>
                <a:noFill/>
              </a:ln>
              <a:effectLst>
                <a:outerShdw blurRad="50800" dist="635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9" name="Chord 39"/>
              <p:cNvSpPr/>
              <p:nvPr/>
            </p:nvSpPr>
            <p:spPr>
              <a:xfrm rot="15562178">
                <a:off x="-24464" y="1543369"/>
                <a:ext cx="1769775" cy="2047116"/>
              </a:xfrm>
              <a:prstGeom prst="chord">
                <a:avLst>
                  <a:gd name="adj1" fmla="val 16260661"/>
                  <a:gd name="adj2" fmla="val 16200000"/>
                </a:avLst>
              </a:prstGeom>
              <a:gradFill>
                <a:gsLst>
                  <a:gs pos="83000">
                    <a:schemeClr val="bg1">
                      <a:alpha val="52000"/>
                    </a:schemeClr>
                  </a:gs>
                  <a:gs pos="0">
                    <a:schemeClr val="bg1"/>
                  </a:gs>
                  <a:gs pos="100000">
                    <a:schemeClr val="bg1">
                      <a:alpha val="31000"/>
                    </a:schemeClr>
                  </a:gs>
                </a:gsLst>
                <a:lin ang="10800000" scaled="1"/>
              </a:gradFill>
              <a:ln w="19050">
                <a:solidFill>
                  <a:schemeClr val="bg1">
                    <a:alpha val="49000"/>
                  </a:schemeClr>
                </a:solidFill>
              </a:ln>
              <a:effectLst>
                <a:innerShdw blurRad="114300">
                  <a:prstClr val="black">
                    <a:alpha val="32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sz="1400" dirty="0"/>
              </a:p>
            </p:txBody>
          </p:sp>
        </p:grpSp>
        <p:sp>
          <p:nvSpPr>
            <p:cNvPr id="37" name="TextBox 40"/>
            <p:cNvSpPr txBox="1"/>
            <p:nvPr/>
          </p:nvSpPr>
          <p:spPr>
            <a:xfrm>
              <a:off x="-531419" y="2305317"/>
              <a:ext cx="2491634" cy="523220"/>
            </a:xfrm>
            <a:prstGeom prst="rect">
              <a:avLst/>
            </a:prstGeom>
            <a:noFill/>
            <a:effectLst/>
          </p:spPr>
          <p:txBody>
            <a:bodyPr wrap="square" rtlCol="0" anchor="ctr">
              <a:spAutoFit/>
            </a:bodyPr>
            <a:lstStyle/>
            <a:p>
              <a:pPr marL="400050" fontAlgn="b">
                <a:tabLst>
                  <a:tab pos="514350" algn="l"/>
                </a:tabLst>
              </a:pPr>
              <a:r>
                <a:rPr lang="zh-TW" altLang="en-US" sz="2800" b="1" dirty="0">
                  <a:solidFill>
                    <a:schemeClr val="tx1">
                      <a:lumMod val="95000"/>
                      <a:lumOff val="5000"/>
                    </a:schemeClr>
                  </a:solidFill>
                  <a:latin typeface="標楷體" panose="03000509000000000000" pitchFamily="65" charset="-120"/>
                  <a:ea typeface="標楷體" panose="03000509000000000000" pitchFamily="65" charset="-120"/>
                  <a:cs typeface="Arial" pitchFamily="34" charset="0"/>
                </a:rPr>
                <a:t>提升技術</a:t>
              </a:r>
              <a:r>
                <a:rPr lang="zh-TW" altLang="en-US" sz="2800" b="1" dirty="0" smtClean="0">
                  <a:solidFill>
                    <a:schemeClr val="tx1">
                      <a:lumMod val="95000"/>
                      <a:lumOff val="5000"/>
                    </a:schemeClr>
                  </a:solidFill>
                  <a:latin typeface="標楷體" panose="03000509000000000000" pitchFamily="65" charset="-120"/>
                  <a:ea typeface="標楷體" panose="03000509000000000000" pitchFamily="65" charset="-120"/>
                  <a:cs typeface="Arial" pitchFamily="34" charset="0"/>
                </a:rPr>
                <a:t>能力</a:t>
              </a:r>
              <a:endParaRPr lang="en-US" sz="2800" dirty="0">
                <a:solidFill>
                  <a:schemeClr val="tx1">
                    <a:lumMod val="95000"/>
                    <a:lumOff val="5000"/>
                  </a:schemeClr>
                </a:solidFill>
                <a:latin typeface="標楷體" panose="03000509000000000000" pitchFamily="65" charset="-120"/>
                <a:ea typeface="標楷體" panose="03000509000000000000" pitchFamily="65" charset="-120"/>
                <a:cs typeface="Arial" pitchFamily="34" charset="0"/>
              </a:endParaRPr>
            </a:p>
          </p:txBody>
        </p:sp>
      </p:grpSp>
      <p:grpSp>
        <p:nvGrpSpPr>
          <p:cNvPr id="41" name="Group 8"/>
          <p:cNvGrpSpPr/>
          <p:nvPr/>
        </p:nvGrpSpPr>
        <p:grpSpPr>
          <a:xfrm>
            <a:off x="4680381" y="1204816"/>
            <a:ext cx="2640712" cy="1968228"/>
            <a:chOff x="4238165" y="1307639"/>
            <a:chExt cx="2569821" cy="1968228"/>
          </a:xfrm>
        </p:grpSpPr>
        <p:sp>
          <p:nvSpPr>
            <p:cNvPr id="42" name="Oval Callout 37"/>
            <p:cNvSpPr/>
            <p:nvPr/>
          </p:nvSpPr>
          <p:spPr>
            <a:xfrm rot="15513442" flipV="1">
              <a:off x="4684784" y="1152665"/>
              <a:ext cx="1968228" cy="2278176"/>
            </a:xfrm>
            <a:prstGeom prst="wedgeEllipseCallout">
              <a:avLst>
                <a:gd name="adj1" fmla="val -90025"/>
                <a:gd name="adj2" fmla="val 74280"/>
              </a:avLst>
            </a:prstGeom>
            <a:gradFill flip="none" rotWithShape="1">
              <a:gsLst>
                <a:gs pos="81000">
                  <a:srgbClr val="0E618F"/>
                </a:gs>
                <a:gs pos="0">
                  <a:srgbClr val="00B0F0"/>
                </a:gs>
                <a:gs pos="100000">
                  <a:srgbClr val="182848"/>
                </a:gs>
              </a:gsLst>
              <a:lin ang="10800000" scaled="1"/>
              <a:tileRect/>
            </a:gradFill>
            <a:ln>
              <a:noFill/>
            </a:ln>
            <a:effectLst>
              <a:outerShdw blurRad="50800" dist="63500" dir="6000000" algn="t"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3" name="Chord 43"/>
            <p:cNvSpPr/>
            <p:nvPr/>
          </p:nvSpPr>
          <p:spPr>
            <a:xfrm rot="15344450">
              <a:off x="4784010" y="1268194"/>
              <a:ext cx="1769775" cy="2047116"/>
            </a:xfrm>
            <a:prstGeom prst="chord">
              <a:avLst>
                <a:gd name="adj1" fmla="val 16260661"/>
                <a:gd name="adj2" fmla="val 16200000"/>
              </a:avLst>
            </a:prstGeom>
            <a:gradFill>
              <a:gsLst>
                <a:gs pos="83000">
                  <a:schemeClr val="bg1">
                    <a:alpha val="52000"/>
                  </a:schemeClr>
                </a:gs>
                <a:gs pos="0">
                  <a:schemeClr val="bg1"/>
                </a:gs>
                <a:gs pos="100000">
                  <a:schemeClr val="bg1">
                    <a:alpha val="31000"/>
                  </a:schemeClr>
                </a:gs>
              </a:gsLst>
              <a:lin ang="10800000" scaled="1"/>
            </a:gradFill>
            <a:ln w="19050">
              <a:solidFill>
                <a:schemeClr val="bg1">
                  <a:alpha val="49000"/>
                </a:schemeClr>
              </a:solidFill>
            </a:ln>
            <a:effectLst>
              <a:innerShdw blurRad="114300">
                <a:prstClr val="black">
                  <a:alpha val="32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sz="1400" dirty="0"/>
            </a:p>
          </p:txBody>
        </p:sp>
        <p:sp>
          <p:nvSpPr>
            <p:cNvPr id="46" name="TextBox 25"/>
            <p:cNvSpPr txBox="1"/>
            <p:nvPr/>
          </p:nvSpPr>
          <p:spPr>
            <a:xfrm>
              <a:off x="4238165" y="1813126"/>
              <a:ext cx="2564086" cy="954107"/>
            </a:xfrm>
            <a:prstGeom prst="rect">
              <a:avLst/>
            </a:prstGeom>
            <a:noFill/>
            <a:effectLst/>
          </p:spPr>
          <p:txBody>
            <a:bodyPr wrap="square" rtlCol="0" anchor="t">
              <a:spAutoFit/>
            </a:bodyPr>
            <a:lstStyle/>
            <a:p>
              <a:pPr marL="400050" fontAlgn="b">
                <a:tabLst>
                  <a:tab pos="514350" algn="l"/>
                </a:tabLst>
              </a:pPr>
              <a:r>
                <a:rPr lang="zh-TW" altLang="en-US" sz="2800" b="1" dirty="0" smtClean="0">
                  <a:solidFill>
                    <a:schemeClr val="tx1">
                      <a:lumMod val="95000"/>
                      <a:lumOff val="5000"/>
                    </a:schemeClr>
                  </a:solidFill>
                  <a:latin typeface="標楷體" panose="03000509000000000000" pitchFamily="65" charset="-120"/>
                  <a:ea typeface="標楷體" panose="03000509000000000000" pitchFamily="65" charset="-120"/>
                  <a:cs typeface="Arial" pitchFamily="34" charset="0"/>
                </a:rPr>
                <a:t>強化與氣象局合作</a:t>
              </a:r>
              <a:endParaRPr lang="en-US" sz="2800" b="1" dirty="0">
                <a:solidFill>
                  <a:schemeClr val="tx1">
                    <a:lumMod val="95000"/>
                    <a:lumOff val="5000"/>
                  </a:schemeClr>
                </a:solidFill>
                <a:latin typeface="標楷體" panose="03000509000000000000" pitchFamily="65" charset="-120"/>
                <a:ea typeface="標楷體" panose="03000509000000000000" pitchFamily="65" charset="-120"/>
                <a:cs typeface="Arial" pitchFamily="34" charset="0"/>
              </a:endParaRPr>
            </a:p>
          </p:txBody>
        </p:sp>
      </p:grpSp>
      <p:grpSp>
        <p:nvGrpSpPr>
          <p:cNvPr id="47" name="Group 7"/>
          <p:cNvGrpSpPr/>
          <p:nvPr/>
        </p:nvGrpSpPr>
        <p:grpSpPr>
          <a:xfrm>
            <a:off x="2291477" y="1080728"/>
            <a:ext cx="2869993" cy="1968228"/>
            <a:chOff x="1758985" y="1181977"/>
            <a:chExt cx="2869993" cy="1968228"/>
          </a:xfrm>
        </p:grpSpPr>
        <p:sp>
          <p:nvSpPr>
            <p:cNvPr id="48" name="Oval Callout 38"/>
            <p:cNvSpPr/>
            <p:nvPr/>
          </p:nvSpPr>
          <p:spPr>
            <a:xfrm rot="4945404" flipH="1" flipV="1">
              <a:off x="2209868" y="1027003"/>
              <a:ext cx="1968228" cy="2278176"/>
            </a:xfrm>
            <a:prstGeom prst="wedgeEllipseCallout">
              <a:avLst>
                <a:gd name="adj1" fmla="val -112026"/>
                <a:gd name="adj2" fmla="val 8998"/>
              </a:avLst>
            </a:prstGeom>
            <a:gradFill flip="none" rotWithShape="1">
              <a:gsLst>
                <a:gs pos="81000">
                  <a:srgbClr val="910808"/>
                </a:gs>
                <a:gs pos="0">
                  <a:srgbClr val="ED1111"/>
                </a:gs>
                <a:gs pos="100000">
                  <a:srgbClr val="3E0000"/>
                </a:gs>
              </a:gsLst>
              <a:lin ang="10800000" scaled="1"/>
              <a:tileRect/>
            </a:gradFill>
            <a:ln>
              <a:noFill/>
            </a:ln>
            <a:effectLst>
              <a:outerShdw blurRad="50800" dist="635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9" name="Chord 41"/>
            <p:cNvSpPr/>
            <p:nvPr/>
          </p:nvSpPr>
          <p:spPr>
            <a:xfrm rot="16031008">
              <a:off x="2320821" y="1133585"/>
              <a:ext cx="1769775" cy="2047116"/>
            </a:xfrm>
            <a:prstGeom prst="chord">
              <a:avLst>
                <a:gd name="adj1" fmla="val 16260661"/>
                <a:gd name="adj2" fmla="val 16200000"/>
              </a:avLst>
            </a:prstGeom>
            <a:gradFill>
              <a:gsLst>
                <a:gs pos="83000">
                  <a:schemeClr val="bg1">
                    <a:alpha val="52000"/>
                  </a:schemeClr>
                </a:gs>
                <a:gs pos="0">
                  <a:schemeClr val="bg1"/>
                </a:gs>
                <a:gs pos="100000">
                  <a:schemeClr val="bg1">
                    <a:alpha val="31000"/>
                  </a:schemeClr>
                </a:gs>
              </a:gsLst>
              <a:lin ang="10800000" scaled="1"/>
            </a:gradFill>
            <a:ln w="19050">
              <a:solidFill>
                <a:schemeClr val="bg1">
                  <a:alpha val="49000"/>
                </a:schemeClr>
              </a:solidFill>
            </a:ln>
            <a:effectLst>
              <a:innerShdw blurRad="114300">
                <a:prstClr val="black">
                  <a:alpha val="32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sz="1400" dirty="0"/>
            </a:p>
          </p:txBody>
        </p:sp>
        <p:sp>
          <p:nvSpPr>
            <p:cNvPr id="52" name="TextBox 22"/>
            <p:cNvSpPr txBox="1"/>
            <p:nvPr/>
          </p:nvSpPr>
          <p:spPr>
            <a:xfrm>
              <a:off x="1758985" y="1738577"/>
              <a:ext cx="2869993" cy="1123384"/>
            </a:xfrm>
            <a:prstGeom prst="rect">
              <a:avLst/>
            </a:prstGeom>
            <a:noFill/>
            <a:effectLst/>
          </p:spPr>
          <p:txBody>
            <a:bodyPr wrap="square" rtlCol="0" anchor="ctr">
              <a:spAutoFit/>
            </a:bodyPr>
            <a:lstStyle/>
            <a:p>
              <a:pPr marL="400050" fontAlgn="b">
                <a:tabLst>
                  <a:tab pos="514350" algn="l"/>
                </a:tabLst>
              </a:pPr>
              <a:r>
                <a:rPr lang="zh-TW" altLang="en-US" sz="2800" b="1" dirty="0" smtClean="0">
                  <a:solidFill>
                    <a:schemeClr val="tx1">
                      <a:lumMod val="95000"/>
                      <a:lumOff val="5000"/>
                    </a:schemeClr>
                  </a:solidFill>
                  <a:latin typeface="標楷體" panose="03000509000000000000" pitchFamily="65" charset="-120"/>
                  <a:ea typeface="標楷體" panose="03000509000000000000" pitchFamily="65" charset="-120"/>
                  <a:cs typeface="Arial" pitchFamily="34" charset="0"/>
                </a:rPr>
                <a:t>支援航管決策作業</a:t>
              </a:r>
              <a:r>
                <a:rPr lang="en-US" sz="1100" dirty="0">
                  <a:solidFill>
                    <a:schemeClr val="tx1">
                      <a:lumMod val="95000"/>
                      <a:lumOff val="5000"/>
                    </a:schemeClr>
                  </a:solidFill>
                  <a:effectLst>
                    <a:outerShdw blurRad="279400" dist="50800" dir="5400000" sx="97000" sy="97000" algn="t" rotWithShape="0">
                      <a:schemeClr val="bg2">
                        <a:lumMod val="10000"/>
                        <a:alpha val="26000"/>
                      </a:schemeClr>
                    </a:outerShdw>
                  </a:effectLst>
                  <a:ea typeface="Kozuka Gothic Pro M" pitchFamily="34" charset="-128"/>
                  <a:cs typeface="Arial" pitchFamily="34" charset="0"/>
                </a:rPr>
                <a:t/>
              </a:r>
              <a:br>
                <a:rPr lang="en-US" sz="1100" dirty="0">
                  <a:solidFill>
                    <a:schemeClr val="tx1">
                      <a:lumMod val="95000"/>
                      <a:lumOff val="5000"/>
                    </a:schemeClr>
                  </a:solidFill>
                  <a:effectLst>
                    <a:outerShdw blurRad="279400" dist="50800" dir="5400000" sx="97000" sy="97000" algn="t" rotWithShape="0">
                      <a:schemeClr val="bg2">
                        <a:lumMod val="10000"/>
                        <a:alpha val="26000"/>
                      </a:schemeClr>
                    </a:outerShdw>
                  </a:effectLst>
                  <a:ea typeface="Kozuka Gothic Pro M" pitchFamily="34" charset="-128"/>
                  <a:cs typeface="Arial" pitchFamily="34" charset="0"/>
                </a:rPr>
              </a:br>
              <a:endParaRPr lang="en-US" sz="1100" dirty="0">
                <a:solidFill>
                  <a:schemeClr val="tx1">
                    <a:lumMod val="95000"/>
                    <a:lumOff val="5000"/>
                  </a:schemeClr>
                </a:solidFill>
                <a:effectLst>
                  <a:outerShdw blurRad="279400" dist="50800" dir="5400000" sx="97000" sy="97000" algn="t" rotWithShape="0">
                    <a:schemeClr val="bg2">
                      <a:lumMod val="10000"/>
                      <a:alpha val="26000"/>
                    </a:schemeClr>
                  </a:outerShdw>
                </a:effectLst>
                <a:ea typeface="Kozuka Gothic Pro M" pitchFamily="34" charset="-128"/>
                <a:cs typeface="Arial" pitchFamily="34" charset="0"/>
              </a:endParaRPr>
            </a:p>
          </p:txBody>
        </p:sp>
      </p:grpSp>
      <p:pic>
        <p:nvPicPr>
          <p:cNvPr id="58"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162" y="3748627"/>
            <a:ext cx="1726975" cy="2265403"/>
          </a:xfrm>
          <a:prstGeom prst="rect">
            <a:avLst/>
          </a:prstGeom>
        </p:spPr>
      </p:pic>
      <p:sp>
        <p:nvSpPr>
          <p:cNvPr id="40" name="Oval Callout 18"/>
          <p:cNvSpPr/>
          <p:nvPr/>
        </p:nvSpPr>
        <p:spPr>
          <a:xfrm rot="17696342" flipV="1">
            <a:off x="6974700" y="2322688"/>
            <a:ext cx="1996665" cy="2204806"/>
          </a:xfrm>
          <a:prstGeom prst="wedgeEllipseCallout">
            <a:avLst>
              <a:gd name="adj1" fmla="val -107540"/>
              <a:gd name="adj2" fmla="val 88621"/>
            </a:avLst>
          </a:prstGeom>
          <a:solidFill>
            <a:schemeClr val="accent6">
              <a:lumMod val="75000"/>
            </a:schemeClr>
          </a:solidFill>
          <a:ln>
            <a:noFill/>
          </a:ln>
          <a:effectLst>
            <a:outerShdw blurRad="50800" dist="88900" dir="4200000" algn="t"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Chord 43"/>
          <p:cNvSpPr/>
          <p:nvPr/>
        </p:nvSpPr>
        <p:spPr>
          <a:xfrm rot="17527350">
            <a:off x="7039260" y="2430747"/>
            <a:ext cx="1783645" cy="1970715"/>
          </a:xfrm>
          <a:prstGeom prst="chord">
            <a:avLst>
              <a:gd name="adj1" fmla="val 16260661"/>
              <a:gd name="adj2" fmla="val 16158818"/>
            </a:avLst>
          </a:prstGeom>
          <a:gradFill>
            <a:gsLst>
              <a:gs pos="83000">
                <a:schemeClr val="bg1">
                  <a:alpha val="52000"/>
                </a:schemeClr>
              </a:gs>
              <a:gs pos="0">
                <a:schemeClr val="bg1"/>
              </a:gs>
              <a:gs pos="100000">
                <a:schemeClr val="bg1">
                  <a:alpha val="31000"/>
                </a:schemeClr>
              </a:gs>
            </a:gsLst>
            <a:lin ang="10800000" scaled="1"/>
          </a:gradFill>
          <a:ln w="19050">
            <a:solidFill>
              <a:schemeClr val="bg1">
                <a:alpha val="49000"/>
              </a:schemeClr>
            </a:solidFill>
          </a:ln>
          <a:effectLst>
            <a:innerShdw blurRad="114300">
              <a:prstClr val="black">
                <a:alpha val="32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sz="1400" dirty="0"/>
          </a:p>
        </p:txBody>
      </p:sp>
      <p:sp>
        <p:nvSpPr>
          <p:cNvPr id="50" name="TextBox 27"/>
          <p:cNvSpPr txBox="1"/>
          <p:nvPr/>
        </p:nvSpPr>
        <p:spPr>
          <a:xfrm>
            <a:off x="6576221" y="2979901"/>
            <a:ext cx="2644807" cy="1123384"/>
          </a:xfrm>
          <a:prstGeom prst="rect">
            <a:avLst/>
          </a:prstGeom>
          <a:noFill/>
          <a:effectLst/>
        </p:spPr>
        <p:txBody>
          <a:bodyPr wrap="square" rtlCol="0" anchor="ctr">
            <a:spAutoFit/>
          </a:bodyPr>
          <a:lstStyle/>
          <a:p>
            <a:pPr marL="400050" fontAlgn="b">
              <a:tabLst>
                <a:tab pos="514350" algn="l"/>
              </a:tabLst>
            </a:pPr>
            <a:r>
              <a:rPr lang="zh-TW" altLang="en-US" sz="2800" b="1" dirty="0" smtClean="0">
                <a:solidFill>
                  <a:schemeClr val="tx1">
                    <a:lumMod val="95000"/>
                    <a:lumOff val="5000"/>
                  </a:schemeClr>
                </a:solidFill>
                <a:latin typeface="標楷體" panose="03000509000000000000" pitchFamily="65" charset="-120"/>
                <a:ea typeface="標楷體" panose="03000509000000000000" pitchFamily="65" charset="-120"/>
                <a:cs typeface="Arial" pitchFamily="34" charset="0"/>
              </a:rPr>
              <a:t>精進客製化服務</a:t>
            </a:r>
            <a:r>
              <a:rPr lang="en-US" sz="1100" dirty="0" smtClean="0">
                <a:solidFill>
                  <a:schemeClr val="tx1">
                    <a:lumMod val="95000"/>
                    <a:lumOff val="5000"/>
                  </a:schemeClr>
                </a:solidFill>
                <a:effectLst>
                  <a:outerShdw blurRad="279400" dist="50800" dir="5400000" sx="97000" sy="97000" algn="t" rotWithShape="0">
                    <a:schemeClr val="bg2">
                      <a:lumMod val="10000"/>
                      <a:alpha val="26000"/>
                    </a:schemeClr>
                  </a:outerShdw>
                </a:effectLst>
                <a:ea typeface="Kozuka Gothic Pro M" pitchFamily="34" charset="-128"/>
                <a:cs typeface="Arial" pitchFamily="34" charset="0"/>
              </a:rPr>
              <a:t/>
            </a:r>
            <a:br>
              <a:rPr lang="en-US" sz="1100" dirty="0" smtClean="0">
                <a:solidFill>
                  <a:schemeClr val="tx1">
                    <a:lumMod val="95000"/>
                    <a:lumOff val="5000"/>
                  </a:schemeClr>
                </a:solidFill>
                <a:effectLst>
                  <a:outerShdw blurRad="279400" dist="50800" dir="5400000" sx="97000" sy="97000" algn="t" rotWithShape="0">
                    <a:schemeClr val="bg2">
                      <a:lumMod val="10000"/>
                      <a:alpha val="26000"/>
                    </a:schemeClr>
                  </a:outerShdw>
                </a:effectLst>
                <a:ea typeface="Kozuka Gothic Pro M" pitchFamily="34" charset="-128"/>
                <a:cs typeface="Arial" pitchFamily="34" charset="0"/>
              </a:rPr>
            </a:br>
            <a:endParaRPr lang="en-US" sz="1100" dirty="0">
              <a:solidFill>
                <a:schemeClr val="tx1">
                  <a:lumMod val="95000"/>
                  <a:lumOff val="5000"/>
                </a:schemeClr>
              </a:solidFill>
              <a:effectLst>
                <a:outerShdw blurRad="279400" dist="50800" dir="5400000" sx="97000" sy="97000" algn="t" rotWithShape="0">
                  <a:schemeClr val="bg2">
                    <a:lumMod val="10000"/>
                    <a:alpha val="26000"/>
                  </a:schemeClr>
                </a:outerShdw>
              </a:effectLst>
              <a:ea typeface="Kozuka Gothic Pro M" pitchFamily="34" charset="-128"/>
              <a:cs typeface="Arial" pitchFamily="34" charset="0"/>
            </a:endParaRPr>
          </a:p>
        </p:txBody>
      </p:sp>
      <p:grpSp>
        <p:nvGrpSpPr>
          <p:cNvPr id="53" name="Group 31"/>
          <p:cNvGrpSpPr/>
          <p:nvPr/>
        </p:nvGrpSpPr>
        <p:grpSpPr>
          <a:xfrm>
            <a:off x="1123562" y="3824154"/>
            <a:ext cx="6299235" cy="2114350"/>
            <a:chOff x="1863844" y="4495800"/>
            <a:chExt cx="4000613" cy="2114350"/>
          </a:xfrm>
        </p:grpSpPr>
        <p:sp>
          <p:nvSpPr>
            <p:cNvPr id="55" name="Oval 33"/>
            <p:cNvSpPr/>
            <p:nvPr/>
          </p:nvSpPr>
          <p:spPr>
            <a:xfrm>
              <a:off x="2514600" y="4495800"/>
              <a:ext cx="2657804" cy="2114350"/>
            </a:xfrm>
            <a:prstGeom prst="ellipse">
              <a:avLst/>
            </a:prstGeom>
            <a:solidFill>
              <a:srgbClr val="47CFFF"/>
            </a:solidFill>
            <a:ln w="139700">
              <a:gradFill flip="none" rotWithShape="1">
                <a:gsLst>
                  <a:gs pos="0">
                    <a:srgbClr val="00B0F0"/>
                  </a:gs>
                  <a:gs pos="85000">
                    <a:srgbClr val="0E6193"/>
                  </a:gs>
                  <a:gs pos="100000">
                    <a:srgbClr val="0070C0"/>
                  </a:gs>
                </a:gsLst>
                <a:lin ang="16200000" scaled="1"/>
                <a:tileRect/>
              </a:gradFill>
            </a:ln>
            <a:effectLst>
              <a:outerShdw blurRad="127000" dist="38100" dir="2700000" algn="ctr">
                <a:srgbClr val="000000">
                  <a:alpha val="45000"/>
                </a:srgbClr>
              </a:outerShdw>
            </a:effectLst>
            <a:scene3d>
              <a:camera prst="perspectiveFront" fov="2700000">
                <a:rot lat="20376000" lon="1938000" rev="20112001"/>
              </a:camera>
              <a:lightRig rig="flood" dir="t"/>
            </a:scene3d>
            <a:sp3d extrusionH="234950" prstMaterial="matte">
              <a:bevelT w="819150" h="88900" prst="softRoun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400" b="1" dirty="0">
                <a:ln w="19050">
                  <a:noFill/>
                  <a:prstDash val="solid"/>
                </a:ln>
                <a:solidFill>
                  <a:srgbClr val="182848"/>
                </a:solidFill>
                <a:latin typeface="Impact" pitchFamily="34" charset="0"/>
              </a:endParaRPr>
            </a:p>
          </p:txBody>
        </p:sp>
        <p:sp>
          <p:nvSpPr>
            <p:cNvPr id="56" name="Oval 34"/>
            <p:cNvSpPr/>
            <p:nvPr/>
          </p:nvSpPr>
          <p:spPr>
            <a:xfrm>
              <a:off x="2971800" y="4686300"/>
              <a:ext cx="2200604" cy="1750636"/>
            </a:xfrm>
            <a:prstGeom prst="ellipse">
              <a:avLst/>
            </a:prstGeom>
            <a:gradFill>
              <a:gsLst>
                <a:gs pos="1000">
                  <a:srgbClr val="EF2525">
                    <a:alpha val="0"/>
                  </a:srgbClr>
                </a:gs>
                <a:gs pos="29000">
                  <a:schemeClr val="bg1">
                    <a:alpha val="0"/>
                  </a:schemeClr>
                </a:gs>
                <a:gs pos="100000">
                  <a:schemeClr val="bg1"/>
                </a:gs>
              </a:gsLst>
              <a:lin ang="16200000" scaled="1"/>
            </a:gradFill>
            <a:ln w="139700">
              <a:noFill/>
            </a:ln>
            <a:effectLst/>
            <a:scene3d>
              <a:camera prst="perspectiveFront" fov="2700000">
                <a:rot lat="20376000" lon="1938000" rev="20112001"/>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400" b="1" dirty="0">
                <a:ln w="19050">
                  <a:noFill/>
                  <a:prstDash val="solid"/>
                </a:ln>
                <a:solidFill>
                  <a:srgbClr val="182848"/>
                </a:solidFill>
                <a:latin typeface="Impact" pitchFamily="34" charset="0"/>
              </a:endParaRPr>
            </a:p>
          </p:txBody>
        </p:sp>
        <p:sp>
          <p:nvSpPr>
            <p:cNvPr id="57" name="Oval 35"/>
            <p:cNvSpPr/>
            <p:nvPr/>
          </p:nvSpPr>
          <p:spPr>
            <a:xfrm>
              <a:off x="1863844" y="4931786"/>
              <a:ext cx="4000613" cy="1303589"/>
            </a:xfrm>
            <a:prstGeom prst="ellipse">
              <a:avLst/>
            </a:prstGeom>
            <a:noFill/>
            <a:ln w="139700">
              <a:noFill/>
            </a:ln>
            <a:effectLst/>
            <a:scene3d>
              <a:camera prst="perspectiveFront" fov="2700000">
                <a:rot lat="20376000" lon="1938000" rev="20112001"/>
              </a:camera>
              <a:lightRig rig="flood" dir="t"/>
            </a:scene3d>
            <a:sp3d extrusionH="234950" prstMaterial="plastic">
              <a:bevelT w="819150" h="88900" prst="softRoun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sp3d>
                <a:bevelT w="0" h="0"/>
                <a:extrusionClr>
                  <a:schemeClr val="bg1"/>
                </a:extrusionClr>
                <a:contourClr>
                  <a:srgbClr val="FFFF00"/>
                </a:contourClr>
              </a:sp3d>
            </a:bodyPr>
            <a:lstStyle/>
            <a:p>
              <a:pPr algn="ctr"/>
              <a:r>
                <a:rPr lang="zh-TW" altLang="en-US" sz="2400" b="1" dirty="0" smtClean="0">
                  <a:ln w="19050">
                    <a:noFill/>
                    <a:prstDash val="solid"/>
                  </a:ln>
                  <a:solidFill>
                    <a:srgbClr val="002060"/>
                  </a:solidFill>
                  <a:effectLst>
                    <a:outerShdw blurRad="50800" dist="38100" dir="16200000" rotWithShape="0">
                      <a:prstClr val="black">
                        <a:alpha val="40000"/>
                      </a:prstClr>
                    </a:outerShdw>
                  </a:effectLst>
                  <a:latin typeface="Impact" pitchFamily="34" charset="0"/>
                </a:rPr>
                <a:t>飛航安全世界一流</a:t>
              </a:r>
              <a:endParaRPr lang="en-US" altLang="zh-TW" sz="2400" b="1" dirty="0" smtClean="0">
                <a:ln w="19050">
                  <a:noFill/>
                  <a:prstDash val="solid"/>
                </a:ln>
                <a:solidFill>
                  <a:srgbClr val="002060"/>
                </a:solidFill>
                <a:effectLst>
                  <a:outerShdw blurRad="50800" dist="38100" dir="16200000" rotWithShape="0">
                    <a:prstClr val="black">
                      <a:alpha val="40000"/>
                    </a:prstClr>
                  </a:outerShdw>
                </a:effectLst>
                <a:latin typeface="Impact" pitchFamily="34" charset="0"/>
              </a:endParaRPr>
            </a:p>
            <a:p>
              <a:pPr algn="ctr"/>
              <a:r>
                <a:rPr lang="zh-TW" altLang="en-US" sz="2400" b="1" dirty="0" smtClean="0">
                  <a:ln w="19050">
                    <a:noFill/>
                    <a:prstDash val="solid"/>
                  </a:ln>
                  <a:solidFill>
                    <a:srgbClr val="002060"/>
                  </a:solidFill>
                  <a:effectLst>
                    <a:outerShdw blurRad="50800" dist="38100" dir="16200000" rotWithShape="0">
                      <a:prstClr val="black">
                        <a:alpha val="40000"/>
                      </a:prstClr>
                    </a:outerShdw>
                  </a:effectLst>
                  <a:latin typeface="Impact" pitchFamily="34" charset="0"/>
                </a:rPr>
                <a:t>氣象服務顧客滿意</a:t>
              </a:r>
              <a:endParaRPr lang="en-GB" sz="2400" b="1" dirty="0">
                <a:ln w="19050">
                  <a:noFill/>
                  <a:prstDash val="solid"/>
                </a:ln>
                <a:solidFill>
                  <a:srgbClr val="002060"/>
                </a:solidFill>
                <a:effectLst>
                  <a:outerShdw blurRad="50800" dist="38100" dir="16200000" rotWithShape="0">
                    <a:prstClr val="black">
                      <a:alpha val="40000"/>
                    </a:prstClr>
                  </a:outerShdw>
                </a:effectLst>
                <a:latin typeface="Impact" pitchFamily="34" charset="0"/>
              </a:endParaRPr>
            </a:p>
          </p:txBody>
        </p:sp>
      </p:grpSp>
    </p:spTree>
    <p:extLst>
      <p:ext uri="{BB962C8B-B14F-4D97-AF65-F5344CB8AC3E}">
        <p14:creationId xmlns:p14="http://schemas.microsoft.com/office/powerpoint/2010/main" val="24281935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000" b="1" kern="1200" dirty="0" smtClean="0">
                <a:solidFill>
                  <a:schemeClr val="tx1"/>
                </a:solidFill>
                <a:latin typeface="標楷體" pitchFamily="65" charset="-120"/>
                <a:ea typeface="標楷體" pitchFamily="65" charset="-120"/>
              </a:rPr>
              <a:t>提升技術能力</a:t>
            </a:r>
            <a:r>
              <a:rPr lang="en-US" altLang="zh-TW" sz="4000" b="1" kern="1200" dirty="0" smtClean="0">
                <a:solidFill>
                  <a:schemeClr val="tx1"/>
                </a:solidFill>
                <a:latin typeface="標楷體" pitchFamily="65" charset="-120"/>
                <a:ea typeface="標楷體" pitchFamily="65" charset="-120"/>
              </a:rPr>
              <a:t>/</a:t>
            </a:r>
            <a:r>
              <a:rPr lang="zh-TW" altLang="en-US" sz="4000" b="1" kern="1200" dirty="0" smtClean="0">
                <a:solidFill>
                  <a:schemeClr val="tx1"/>
                </a:solidFill>
                <a:latin typeface="標楷體" pitchFamily="65" charset="-120"/>
                <a:ea typeface="標楷體" pitchFamily="65" charset="-120"/>
              </a:rPr>
              <a:t>支援航管決策作業</a:t>
            </a:r>
            <a:endParaRPr lang="zh-TW" altLang="en-US" sz="4000" b="1" kern="1200" dirty="0">
              <a:solidFill>
                <a:schemeClr val="tx1"/>
              </a:solidFill>
              <a:latin typeface="標楷體" pitchFamily="65" charset="-120"/>
              <a:ea typeface="標楷體" pitchFamily="65" charset="-120"/>
            </a:endParaRPr>
          </a:p>
        </p:txBody>
      </p:sp>
      <p:sp>
        <p:nvSpPr>
          <p:cNvPr id="89" name="文字方塊 88"/>
          <p:cNvSpPr txBox="1"/>
          <p:nvPr/>
        </p:nvSpPr>
        <p:spPr>
          <a:xfrm>
            <a:off x="854561" y="959852"/>
            <a:ext cx="7451239" cy="4755148"/>
          </a:xfrm>
          <a:prstGeom prst="rect">
            <a:avLst/>
          </a:prstGeom>
          <a:noFill/>
        </p:spPr>
        <p:txBody>
          <a:bodyPr wrap="square" rtlCol="0">
            <a:spAutoFit/>
          </a:bodyPr>
          <a:lstStyle/>
          <a:p>
            <a:pPr>
              <a:spcBef>
                <a:spcPts val="1200"/>
              </a:spcBef>
              <a:spcAft>
                <a:spcPts val="600"/>
              </a:spcAft>
            </a:pPr>
            <a:r>
              <a:rPr lang="zh-TW" altLang="en-US" sz="2800" dirty="0" smtClean="0">
                <a:latin typeface="標楷體" panose="03000509000000000000" pitchFamily="65" charset="-120"/>
                <a:ea typeface="標楷體" panose="03000509000000000000" pitchFamily="65" charset="-120"/>
              </a:rPr>
              <a:t>一、提升技術能力</a:t>
            </a:r>
            <a:r>
              <a:rPr lang="zh-TW" altLang="en-US" sz="2800" dirty="0" smtClean="0">
                <a:latin typeface="新細明體"/>
                <a:ea typeface="新細明體"/>
              </a:rPr>
              <a:t>：</a:t>
            </a:r>
            <a:r>
              <a:rPr lang="zh-TW" altLang="zh-TW" sz="3200" dirty="0" smtClean="0">
                <a:latin typeface="標楷體" panose="03000509000000000000" pitchFamily="65" charset="-120"/>
                <a:ea typeface="標楷體" panose="03000509000000000000" pitchFamily="65" charset="-120"/>
              </a:rPr>
              <a:t>持續</a:t>
            </a:r>
            <a:r>
              <a:rPr lang="zh-TW" altLang="zh-TW" sz="3200" dirty="0">
                <a:latin typeface="標楷體" panose="03000509000000000000" pitchFamily="65" charset="-120"/>
                <a:ea typeface="標楷體" panose="03000509000000000000" pitchFamily="65" charset="-120"/>
              </a:rPr>
              <a:t>與國內外產官學界之交流</a:t>
            </a:r>
            <a:r>
              <a:rPr lang="zh-TW" altLang="zh-TW" sz="3200" dirty="0" smtClean="0">
                <a:latin typeface="標楷體" panose="03000509000000000000" pitchFamily="65" charset="-120"/>
                <a:ea typeface="標楷體" panose="03000509000000000000" pitchFamily="65" charset="-120"/>
              </a:rPr>
              <a:t>，</a:t>
            </a:r>
            <a:r>
              <a:rPr lang="zh-TW" altLang="zh-TW" sz="3200" u="sng" dirty="0" smtClean="0">
                <a:latin typeface="標楷體" panose="03000509000000000000" pitchFamily="65" charset="-120"/>
                <a:ea typeface="標楷體" panose="03000509000000000000" pitchFamily="65" charset="-120"/>
              </a:rPr>
              <a:t>引進最新</a:t>
            </a:r>
            <a:r>
              <a:rPr lang="zh-TW" altLang="zh-TW" sz="3200" u="sng" dirty="0">
                <a:latin typeface="標楷體" panose="03000509000000000000" pitchFamily="65" charset="-120"/>
                <a:ea typeface="標楷體" panose="03000509000000000000" pitchFamily="65" charset="-120"/>
              </a:rPr>
              <a:t>的航空氣象科技與預報技術</a:t>
            </a:r>
            <a:r>
              <a:rPr lang="zh-TW"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並</a:t>
            </a:r>
            <a:r>
              <a:rPr lang="zh-TW" altLang="zh-TW" sz="3200" dirty="0" smtClean="0">
                <a:latin typeface="標楷體" panose="03000509000000000000" pitchFamily="65" charset="-120"/>
                <a:ea typeface="標楷體" panose="03000509000000000000" pitchFamily="65" charset="-120"/>
              </a:rPr>
              <a:t>共同</a:t>
            </a:r>
            <a:r>
              <a:rPr lang="zh-TW" altLang="zh-TW" sz="3200" dirty="0">
                <a:latin typeface="標楷體" panose="03000509000000000000" pitchFamily="65" charset="-120"/>
                <a:ea typeface="標楷體" panose="03000509000000000000" pitchFamily="65" charset="-120"/>
              </a:rPr>
              <a:t>針對區域惡劣天氣</a:t>
            </a:r>
            <a:r>
              <a:rPr lang="en-US" altLang="zh-TW" sz="3200" dirty="0">
                <a:latin typeface="標楷體" panose="03000509000000000000" pitchFamily="65" charset="-120"/>
                <a:ea typeface="標楷體" panose="03000509000000000000" pitchFamily="65" charset="-120"/>
              </a:rPr>
              <a:t>(</a:t>
            </a:r>
            <a:r>
              <a:rPr lang="zh-TW" altLang="zh-TW" sz="3200" dirty="0">
                <a:latin typeface="標楷體" panose="03000509000000000000" pitchFamily="65" charset="-120"/>
                <a:ea typeface="標楷體" panose="03000509000000000000" pitchFamily="65" charset="-120"/>
              </a:rPr>
              <a:t>例如：霧、梅雨、颱風</a:t>
            </a:r>
            <a:r>
              <a:rPr lang="en-US" altLang="zh-TW" sz="3200" dirty="0">
                <a:latin typeface="標楷體" panose="03000509000000000000" pitchFamily="65" charset="-120"/>
                <a:ea typeface="標楷體" panose="03000509000000000000" pitchFamily="65" charset="-120"/>
              </a:rPr>
              <a:t>)</a:t>
            </a:r>
            <a:r>
              <a:rPr lang="zh-TW" altLang="zh-TW" sz="3200" dirty="0">
                <a:latin typeface="標楷體" panose="03000509000000000000" pitchFamily="65" charset="-120"/>
                <a:ea typeface="標楷體" panose="03000509000000000000" pitchFamily="65" charset="-120"/>
              </a:rPr>
              <a:t>進行研討，提昇航空氣象預報準確率及服務效能</a:t>
            </a:r>
            <a:r>
              <a:rPr lang="zh-TW" altLang="zh-TW" sz="3200" dirty="0" smtClean="0">
                <a:latin typeface="標楷體" panose="03000509000000000000" pitchFamily="65" charset="-120"/>
                <a:ea typeface="標楷體" panose="03000509000000000000" pitchFamily="65" charset="-120"/>
              </a:rPr>
              <a:t>。</a:t>
            </a:r>
            <a:endParaRPr lang="en-US" altLang="zh-TW" sz="3200" dirty="0" smtClean="0">
              <a:latin typeface="標楷體" panose="03000509000000000000" pitchFamily="65" charset="-120"/>
              <a:ea typeface="標楷體" panose="03000509000000000000" pitchFamily="65" charset="-120"/>
            </a:endParaRPr>
          </a:p>
          <a:p>
            <a:pPr>
              <a:spcBef>
                <a:spcPts val="1200"/>
              </a:spcBef>
              <a:spcAft>
                <a:spcPts val="600"/>
              </a:spcAft>
            </a:pPr>
            <a:r>
              <a:rPr lang="zh-TW" altLang="en-US" sz="2800" dirty="0" smtClean="0">
                <a:latin typeface="標楷體" panose="03000509000000000000" pitchFamily="65" charset="-120"/>
                <a:ea typeface="標楷體" panose="03000509000000000000" pitchFamily="65" charset="-120"/>
              </a:rPr>
              <a:t>二</a:t>
            </a:r>
            <a:r>
              <a:rPr lang="zh-TW" altLang="en-US" sz="2800" dirty="0" smtClean="0">
                <a:latin typeface="新細明體"/>
                <a:ea typeface="新細明體"/>
              </a:rPr>
              <a:t>、</a:t>
            </a:r>
            <a:r>
              <a:rPr lang="zh-TW" altLang="en-US" sz="3200" dirty="0">
                <a:latin typeface="標楷體" panose="03000509000000000000" pitchFamily="65" charset="-120"/>
                <a:ea typeface="標楷體" panose="03000509000000000000" pitchFamily="65" charset="-120"/>
              </a:rPr>
              <a:t>支援航管決策作業</a:t>
            </a:r>
            <a:r>
              <a:rPr lang="zh-TW" altLang="en-US" sz="3200" dirty="0" smtClean="0">
                <a:latin typeface="標楷體" panose="03000509000000000000" pitchFamily="65" charset="-120"/>
                <a:ea typeface="標楷體" panose="03000509000000000000" pitchFamily="65" charset="-120"/>
              </a:rPr>
              <a:t>：參與航管</a:t>
            </a:r>
            <a:r>
              <a:rPr lang="zh-TW" altLang="en-US" sz="3200" u="sng" dirty="0" smtClean="0">
                <a:latin typeface="標楷體" panose="03000509000000000000" pitchFamily="65" charset="-120"/>
                <a:ea typeface="標楷體" panose="03000509000000000000" pitchFamily="65" charset="-120"/>
              </a:rPr>
              <a:t>流量管理小組運作</a:t>
            </a:r>
            <a:r>
              <a:rPr lang="zh-TW" altLang="en-US" sz="3200" dirty="0" smtClean="0">
                <a:latin typeface="標楷體"/>
                <a:ea typeface="標楷體"/>
              </a:rPr>
              <a:t>，規劃未來</a:t>
            </a:r>
            <a:r>
              <a:rPr lang="zh-TW" altLang="zh-TW" sz="3200" dirty="0" smtClean="0">
                <a:latin typeface="標楷體" panose="03000509000000000000" pitchFamily="65" charset="-120"/>
                <a:ea typeface="標楷體" panose="03000509000000000000" pitchFamily="65" charset="-120"/>
              </a:rPr>
              <a:t>航空</a:t>
            </a:r>
            <a:r>
              <a:rPr lang="zh-TW" altLang="zh-TW" sz="3200" dirty="0">
                <a:latin typeface="標楷體" panose="03000509000000000000" pitchFamily="65" charset="-120"/>
                <a:ea typeface="標楷體" panose="03000509000000000000" pitchFamily="65" charset="-120"/>
              </a:rPr>
              <a:t>氣象資訊</a:t>
            </a:r>
            <a:r>
              <a:rPr lang="zh-TW" altLang="zh-TW" sz="3200" dirty="0" smtClean="0">
                <a:latin typeface="標楷體" panose="03000509000000000000" pitchFamily="65" charset="-120"/>
                <a:ea typeface="標楷體" panose="03000509000000000000" pitchFamily="65" charset="-120"/>
              </a:rPr>
              <a:t>進入</a:t>
            </a:r>
            <a:r>
              <a:rPr lang="zh-TW" altLang="en-US" sz="3200" dirty="0" smtClean="0">
                <a:latin typeface="標楷體" panose="03000509000000000000" pitchFamily="65" charset="-120"/>
                <a:ea typeface="標楷體" panose="03000509000000000000" pitchFamily="65" charset="-120"/>
              </a:rPr>
              <a:t>航管</a:t>
            </a:r>
            <a:r>
              <a:rPr lang="zh-TW" altLang="zh-TW" sz="3200" dirty="0" smtClean="0">
                <a:latin typeface="標楷體" panose="03000509000000000000" pitchFamily="65" charset="-120"/>
                <a:ea typeface="標楷體" panose="03000509000000000000" pitchFamily="65" charset="-120"/>
              </a:rPr>
              <a:t>決策體系</a:t>
            </a:r>
            <a:r>
              <a:rPr lang="zh-TW" altLang="zh-TW" sz="3200" dirty="0">
                <a:latin typeface="標楷體" panose="03000509000000000000" pitchFamily="65" charset="-120"/>
                <a:ea typeface="標楷體" panose="03000509000000000000" pitchFamily="65" charset="-120"/>
              </a:rPr>
              <a:t>，提昇空域使用之效益並確保飛行安全</a:t>
            </a:r>
            <a:r>
              <a:rPr lang="zh-TW" altLang="zh-TW" sz="3200" dirty="0" smtClean="0">
                <a:latin typeface="標楷體" panose="03000509000000000000" pitchFamily="65" charset="-120"/>
                <a:ea typeface="標楷體" panose="03000509000000000000" pitchFamily="65" charset="-120"/>
              </a:rPr>
              <a:t>。</a:t>
            </a:r>
            <a:endParaRPr lang="zh-TW" altLang="en-US" sz="2800" b="1"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60488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000" b="1" kern="1200" dirty="0" smtClean="0">
                <a:solidFill>
                  <a:schemeClr val="tx1"/>
                </a:solidFill>
                <a:latin typeface="標楷體" pitchFamily="65" charset="-120"/>
                <a:ea typeface="標楷體" pitchFamily="65" charset="-120"/>
              </a:rPr>
              <a:t>強化與氣象局合作</a:t>
            </a:r>
            <a:r>
              <a:rPr lang="en-US" altLang="zh-TW" sz="4000" b="1" kern="1200" dirty="0" smtClean="0">
                <a:solidFill>
                  <a:schemeClr val="tx1"/>
                </a:solidFill>
                <a:latin typeface="標楷體" pitchFamily="65" charset="-120"/>
                <a:ea typeface="標楷體" pitchFamily="65" charset="-120"/>
              </a:rPr>
              <a:t>/</a:t>
            </a:r>
            <a:r>
              <a:rPr lang="zh-TW" altLang="en-US" sz="4000" b="1" kern="1200" dirty="0" smtClean="0">
                <a:solidFill>
                  <a:schemeClr val="tx1"/>
                </a:solidFill>
                <a:latin typeface="標楷體" pitchFamily="65" charset="-120"/>
                <a:ea typeface="標楷體" pitchFamily="65" charset="-120"/>
              </a:rPr>
              <a:t>精進客製化服務</a:t>
            </a:r>
            <a:endParaRPr lang="zh-TW" altLang="en-US" sz="4000" b="1" kern="1200" dirty="0">
              <a:solidFill>
                <a:schemeClr val="tx1"/>
              </a:solidFill>
              <a:latin typeface="標楷體" pitchFamily="65" charset="-120"/>
              <a:ea typeface="標楷體" pitchFamily="65" charset="-120"/>
            </a:endParaRPr>
          </a:p>
        </p:txBody>
      </p:sp>
      <p:sp>
        <p:nvSpPr>
          <p:cNvPr id="7" name="文字方塊 6"/>
          <p:cNvSpPr txBox="1"/>
          <p:nvPr/>
        </p:nvSpPr>
        <p:spPr>
          <a:xfrm>
            <a:off x="625961" y="1036052"/>
            <a:ext cx="7451239" cy="4755148"/>
          </a:xfrm>
          <a:prstGeom prst="rect">
            <a:avLst/>
          </a:prstGeom>
          <a:noFill/>
        </p:spPr>
        <p:txBody>
          <a:bodyPr wrap="square" rtlCol="0">
            <a:spAutoFit/>
          </a:bodyPr>
          <a:lstStyle/>
          <a:p>
            <a:pPr>
              <a:spcBef>
                <a:spcPts val="1200"/>
              </a:spcBef>
              <a:spcAft>
                <a:spcPts val="600"/>
              </a:spcAft>
            </a:pPr>
            <a:r>
              <a:rPr lang="zh-TW" altLang="en-US" sz="2800" dirty="0" smtClean="0">
                <a:latin typeface="標楷體" panose="03000509000000000000" pitchFamily="65" charset="-120"/>
                <a:ea typeface="標楷體" panose="03000509000000000000" pitchFamily="65" charset="-120"/>
              </a:rPr>
              <a:t>三、</a:t>
            </a:r>
            <a:r>
              <a:rPr lang="zh-TW" altLang="en-US" sz="3200" dirty="0">
                <a:latin typeface="標楷體" panose="03000509000000000000" pitchFamily="65" charset="-120"/>
                <a:ea typeface="標楷體" panose="03000509000000000000" pitchFamily="65" charset="-120"/>
              </a:rPr>
              <a:t>強化</a:t>
            </a:r>
            <a:r>
              <a:rPr lang="zh-TW" altLang="zh-TW" sz="3200" dirty="0">
                <a:latin typeface="標楷體" panose="03000509000000000000" pitchFamily="65" charset="-120"/>
                <a:ea typeface="標楷體" panose="03000509000000000000" pitchFamily="65" charset="-120"/>
              </a:rPr>
              <a:t>與氣象局</a:t>
            </a:r>
            <a:r>
              <a:rPr lang="zh-TW" altLang="zh-TW" sz="3200" dirty="0" smtClean="0">
                <a:latin typeface="標楷體" panose="03000509000000000000" pitchFamily="65" charset="-120"/>
                <a:ea typeface="標楷體" panose="03000509000000000000" pitchFamily="65" charset="-120"/>
              </a:rPr>
              <a:t>合作</a:t>
            </a:r>
            <a:r>
              <a:rPr lang="zh-TW" altLang="en-US" sz="3200" dirty="0" smtClean="0">
                <a:latin typeface="新細明體"/>
                <a:ea typeface="新細明體"/>
              </a:rPr>
              <a:t>：</a:t>
            </a:r>
            <a:r>
              <a:rPr lang="zh-TW" altLang="zh-TW" sz="3200" dirty="0" smtClean="0">
                <a:latin typeface="標楷體" panose="03000509000000000000" pitchFamily="65" charset="-120"/>
                <a:ea typeface="標楷體" panose="03000509000000000000" pitchFamily="65" charset="-120"/>
              </a:rPr>
              <a:t>針對</a:t>
            </a:r>
            <a:r>
              <a:rPr lang="zh-TW" altLang="zh-TW" sz="3200" u="sng" dirty="0">
                <a:latin typeface="標楷體" panose="03000509000000000000" pitchFamily="65" charset="-120"/>
                <a:ea typeface="標楷體" panose="03000509000000000000" pitchFamily="65" charset="-120"/>
              </a:rPr>
              <a:t>數值預報模式效能</a:t>
            </a:r>
            <a:r>
              <a:rPr lang="zh-TW" altLang="zh-TW" sz="3200" dirty="0">
                <a:latin typeface="標楷體" panose="03000509000000000000" pitchFamily="65" charset="-120"/>
                <a:ea typeface="標楷體" panose="03000509000000000000" pitchFamily="65" charset="-120"/>
              </a:rPr>
              <a:t>、</a:t>
            </a:r>
            <a:r>
              <a:rPr lang="zh-TW" altLang="zh-TW" sz="3200" u="sng" dirty="0">
                <a:latin typeface="標楷體" panose="03000509000000000000" pitchFamily="65" charset="-120"/>
                <a:ea typeface="標楷體" panose="03000509000000000000" pitchFamily="65" charset="-120"/>
              </a:rPr>
              <a:t>機場雷雨</a:t>
            </a:r>
            <a:r>
              <a:rPr lang="en-US" altLang="zh-TW" sz="3200" u="sng" dirty="0">
                <a:latin typeface="標楷體" panose="03000509000000000000" pitchFamily="65" charset="-120"/>
                <a:ea typeface="標楷體" panose="03000509000000000000" pitchFamily="65" charset="-120"/>
              </a:rPr>
              <a:t>(</a:t>
            </a:r>
            <a:r>
              <a:rPr lang="zh-TW" altLang="zh-TW" sz="3200" u="sng" dirty="0">
                <a:latin typeface="標楷體" panose="03000509000000000000" pitchFamily="65" charset="-120"/>
                <a:ea typeface="標楷體" panose="03000509000000000000" pitchFamily="65" charset="-120"/>
              </a:rPr>
              <a:t>擊</a:t>
            </a:r>
            <a:r>
              <a:rPr lang="en-US" altLang="zh-TW" sz="3200" u="sng" dirty="0">
                <a:latin typeface="標楷體" panose="03000509000000000000" pitchFamily="65" charset="-120"/>
                <a:ea typeface="標楷體" panose="03000509000000000000" pitchFamily="65" charset="-120"/>
              </a:rPr>
              <a:t>)</a:t>
            </a:r>
            <a:r>
              <a:rPr lang="zh-TW" altLang="zh-TW" sz="3200" u="sng" dirty="0">
                <a:latin typeface="標楷體" panose="03000509000000000000" pitchFamily="65" charset="-120"/>
                <a:ea typeface="標楷體" panose="03000509000000000000" pitchFamily="65" charset="-120"/>
              </a:rPr>
              <a:t>偵測與預警系統</a:t>
            </a:r>
            <a:r>
              <a:rPr lang="zh-TW" altLang="zh-TW" sz="3200" dirty="0">
                <a:latin typeface="標楷體" panose="03000509000000000000" pitchFamily="65" charset="-120"/>
                <a:ea typeface="標楷體" panose="03000509000000000000" pitchFamily="65" charset="-120"/>
              </a:rPr>
              <a:t>及</a:t>
            </a:r>
            <a:r>
              <a:rPr lang="zh-TW" altLang="zh-TW" sz="3200" u="sng" dirty="0">
                <a:latin typeface="標楷體" panose="03000509000000000000" pitchFamily="65" charset="-120"/>
                <a:ea typeface="標楷體" panose="03000509000000000000" pitchFamily="65" charset="-120"/>
              </a:rPr>
              <a:t>整合氣象局所屬測站資訊</a:t>
            </a:r>
            <a:r>
              <a:rPr lang="zh-TW" altLang="zh-TW" sz="3200" dirty="0">
                <a:latin typeface="標楷體" panose="03000509000000000000" pitchFamily="65" charset="-120"/>
                <a:ea typeface="標楷體" panose="03000509000000000000" pitchFamily="65" charset="-120"/>
              </a:rPr>
              <a:t>等方向</a:t>
            </a:r>
            <a:r>
              <a:rPr lang="zh-TW" altLang="zh-TW" sz="3200" dirty="0" smtClean="0">
                <a:latin typeface="標楷體" panose="03000509000000000000" pitchFamily="65" charset="-120"/>
                <a:ea typeface="標楷體" panose="03000509000000000000" pitchFamily="65" charset="-120"/>
              </a:rPr>
              <a:t>進行</a:t>
            </a:r>
            <a:r>
              <a:rPr lang="zh-TW" altLang="en-US" sz="3200" dirty="0" smtClean="0">
                <a:latin typeface="標楷體" panose="03000509000000000000" pitchFamily="65" charset="-120"/>
                <a:ea typeface="標楷體" panose="03000509000000000000" pitchFamily="65" charset="-120"/>
              </a:rPr>
              <a:t>技術合作</a:t>
            </a:r>
            <a:r>
              <a:rPr lang="zh-TW" altLang="zh-TW" sz="3200" dirty="0" smtClean="0">
                <a:latin typeface="標楷體" panose="03000509000000000000" pitchFamily="65" charset="-120"/>
                <a:ea typeface="標楷體" panose="03000509000000000000" pitchFamily="65" charset="-120"/>
              </a:rPr>
              <a:t>。</a:t>
            </a:r>
            <a:r>
              <a:rPr lang="zh-TW" altLang="zh-TW" sz="3200" dirty="0">
                <a:latin typeface="標楷體" panose="03000509000000000000" pitchFamily="65" charset="-120"/>
                <a:ea typeface="標楷體" panose="03000509000000000000" pitchFamily="65" charset="-120"/>
              </a:rPr>
              <a:t>。</a:t>
            </a:r>
            <a:endParaRPr lang="en-US" altLang="zh-TW" sz="3200" dirty="0">
              <a:latin typeface="標楷體" panose="03000509000000000000" pitchFamily="65" charset="-120"/>
              <a:ea typeface="標楷體" panose="03000509000000000000" pitchFamily="65" charset="-120"/>
            </a:endParaRPr>
          </a:p>
          <a:p>
            <a:pPr>
              <a:spcBef>
                <a:spcPts val="1200"/>
              </a:spcBef>
              <a:spcAft>
                <a:spcPts val="600"/>
              </a:spcAft>
            </a:pPr>
            <a:r>
              <a:rPr lang="zh-TW" altLang="en-US" sz="2800" dirty="0" smtClean="0">
                <a:latin typeface="標楷體" panose="03000509000000000000" pitchFamily="65" charset="-120"/>
                <a:ea typeface="標楷體" panose="03000509000000000000" pitchFamily="65" charset="-120"/>
              </a:rPr>
              <a:t>四</a:t>
            </a:r>
            <a:r>
              <a:rPr lang="zh-TW" altLang="en-US" sz="2800" dirty="0" smtClean="0">
                <a:latin typeface="新細明體"/>
                <a:ea typeface="新細明體"/>
              </a:rPr>
              <a:t>、</a:t>
            </a:r>
            <a:r>
              <a:rPr lang="zh-TW" altLang="en-US" sz="3200" dirty="0">
                <a:latin typeface="標楷體" panose="03000509000000000000" pitchFamily="65" charset="-120"/>
                <a:ea typeface="標楷體" panose="03000509000000000000" pitchFamily="65" charset="-120"/>
              </a:rPr>
              <a:t>精進客製化服務</a:t>
            </a:r>
            <a:r>
              <a:rPr lang="zh-TW" altLang="en-US" sz="3200" dirty="0" smtClean="0">
                <a:latin typeface="標楷體" panose="03000509000000000000" pitchFamily="65" charset="-120"/>
                <a:ea typeface="標楷體" panose="03000509000000000000" pitchFamily="65" charset="-120"/>
              </a:rPr>
              <a:t>：</a:t>
            </a:r>
            <a:r>
              <a:rPr lang="zh-TW" altLang="zh-TW" sz="3200" dirty="0" smtClean="0">
                <a:latin typeface="標楷體" panose="03000509000000000000" pitchFamily="65" charset="-120"/>
                <a:ea typeface="標楷體" panose="03000509000000000000" pitchFamily="65" charset="-120"/>
              </a:rPr>
              <a:t>強化</a:t>
            </a:r>
            <a:r>
              <a:rPr lang="zh-TW" altLang="zh-TW" sz="3200" dirty="0">
                <a:latin typeface="標楷體" panose="03000509000000000000" pitchFamily="65" charset="-120"/>
                <a:ea typeface="標楷體" panose="03000509000000000000" pitchFamily="65" charset="-120"/>
              </a:rPr>
              <a:t>航空</a:t>
            </a:r>
            <a:r>
              <a:rPr lang="zh-TW" altLang="zh-TW" sz="3200" u="sng" dirty="0">
                <a:latin typeface="標楷體" panose="03000509000000000000" pitchFamily="65" charset="-120"/>
                <a:ea typeface="標楷體" panose="03000509000000000000" pitchFamily="65" charset="-120"/>
              </a:rPr>
              <a:t>氣象服務網顯示介面</a:t>
            </a:r>
            <a:r>
              <a:rPr lang="zh-TW" altLang="zh-TW" sz="3200" dirty="0">
                <a:latin typeface="標楷體" panose="03000509000000000000" pitchFamily="65" charset="-120"/>
                <a:ea typeface="標楷體" panose="03000509000000000000" pitchFamily="65" charset="-120"/>
              </a:rPr>
              <a:t>，提供和善易操作之使用環境；並提升航空氣象資訊於</a:t>
            </a:r>
            <a:r>
              <a:rPr lang="zh-TW" altLang="zh-TW" sz="3200" u="sng" dirty="0">
                <a:latin typeface="標楷體" panose="03000509000000000000" pitchFamily="65" charset="-120"/>
                <a:ea typeface="標楷體" panose="03000509000000000000" pitchFamily="65" charset="-120"/>
              </a:rPr>
              <a:t>各類行動裝置</a:t>
            </a:r>
            <a:r>
              <a:rPr lang="zh-TW" altLang="zh-TW" sz="3200" dirty="0">
                <a:latin typeface="標楷體" panose="03000509000000000000" pitchFamily="65" charset="-120"/>
                <a:ea typeface="標楷體" panose="03000509000000000000" pitchFamily="65" charset="-120"/>
              </a:rPr>
              <a:t>使用之便利性，例如</a:t>
            </a:r>
            <a:r>
              <a:rPr lang="zh-TW" altLang="zh-TW" sz="3200" dirty="0" smtClean="0">
                <a:latin typeface="標楷體" panose="03000509000000000000" pitchFamily="65" charset="-120"/>
                <a:ea typeface="標楷體" panose="03000509000000000000" pitchFamily="65" charset="-120"/>
              </a:rPr>
              <a:t>：增</a:t>
            </a:r>
            <a:r>
              <a:rPr lang="zh-TW" altLang="en-US" sz="3200" dirty="0" smtClean="0">
                <a:latin typeface="標楷體" panose="03000509000000000000" pitchFamily="65" charset="-120"/>
                <a:ea typeface="標楷體" panose="03000509000000000000" pitchFamily="65" charset="-120"/>
              </a:rPr>
              <a:t>加</a:t>
            </a:r>
            <a:r>
              <a:rPr lang="zh-TW" altLang="zh-TW" sz="3200" dirty="0" smtClean="0">
                <a:latin typeface="標楷體" panose="03000509000000000000" pitchFamily="65" charset="-120"/>
                <a:ea typeface="標楷體" panose="03000509000000000000" pitchFamily="65" charset="-120"/>
              </a:rPr>
              <a:t>航空</a:t>
            </a:r>
            <a:r>
              <a:rPr lang="zh-TW" altLang="zh-TW" sz="3200" dirty="0">
                <a:latin typeface="標楷體" panose="03000509000000000000" pitchFamily="65" charset="-120"/>
                <a:ea typeface="標楷體" panose="03000509000000000000" pitchFamily="65" charset="-120"/>
              </a:rPr>
              <a:t>氣象資訊</a:t>
            </a:r>
            <a:r>
              <a:rPr lang="en-US" altLang="zh-TW" sz="3200" dirty="0">
                <a:latin typeface="標楷體" panose="03000509000000000000" pitchFamily="65" charset="-120"/>
                <a:ea typeface="標楷體" panose="03000509000000000000" pitchFamily="65" charset="-120"/>
              </a:rPr>
              <a:t>APP</a:t>
            </a:r>
            <a:r>
              <a:rPr lang="zh-TW" altLang="zh-TW" sz="3200" dirty="0">
                <a:latin typeface="標楷體" panose="03000509000000000000" pitchFamily="65" charset="-120"/>
                <a:ea typeface="標楷體" panose="03000509000000000000" pitchFamily="65" charset="-120"/>
              </a:rPr>
              <a:t>自動推播功能</a:t>
            </a:r>
            <a:r>
              <a:rPr lang="zh-TW" altLang="zh-TW" sz="3200" dirty="0" smtClean="0">
                <a:latin typeface="標楷體" panose="03000509000000000000" pitchFamily="65" charset="-120"/>
                <a:ea typeface="標楷體" panose="03000509000000000000" pitchFamily="65" charset="-120"/>
              </a:rPr>
              <a:t>。</a:t>
            </a:r>
            <a:endParaRPr lang="zh-TW" altLang="en-US" sz="2800" b="1"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60488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000" b="1" kern="1200" dirty="0" smtClean="0">
                <a:solidFill>
                  <a:schemeClr val="tx1"/>
                </a:solidFill>
                <a:latin typeface="標楷體" pitchFamily="65" charset="-120"/>
                <a:ea typeface="標楷體" pitchFamily="65" charset="-120"/>
              </a:rPr>
              <a:t>瞭解顧客需求</a:t>
            </a:r>
            <a:endParaRPr lang="zh-TW" altLang="en-US" sz="4000" b="1" kern="1200" dirty="0">
              <a:solidFill>
                <a:schemeClr val="tx1"/>
              </a:solidFill>
              <a:latin typeface="標楷體" pitchFamily="65" charset="-120"/>
              <a:ea typeface="標楷體" pitchFamily="65" charset="-120"/>
            </a:endParaRPr>
          </a:p>
        </p:txBody>
      </p:sp>
      <p:sp>
        <p:nvSpPr>
          <p:cNvPr id="5" name="文字方塊 4"/>
          <p:cNvSpPr txBox="1"/>
          <p:nvPr/>
        </p:nvSpPr>
        <p:spPr>
          <a:xfrm>
            <a:off x="697675" y="990600"/>
            <a:ext cx="7451239" cy="2062103"/>
          </a:xfrm>
          <a:prstGeom prst="rect">
            <a:avLst/>
          </a:prstGeom>
          <a:noFill/>
        </p:spPr>
        <p:txBody>
          <a:bodyPr wrap="square" rtlCol="0">
            <a:spAutoFit/>
          </a:bodyPr>
          <a:lstStyle/>
          <a:p>
            <a:pPr>
              <a:spcBef>
                <a:spcPts val="1200"/>
              </a:spcBef>
              <a:spcAft>
                <a:spcPts val="600"/>
              </a:spcAft>
            </a:pPr>
            <a:r>
              <a:rPr lang="zh-TW" altLang="en-US" sz="3200" dirty="0" smtClean="0">
                <a:latin typeface="標楷體" panose="03000509000000000000" pitchFamily="65" charset="-120"/>
                <a:ea typeface="標楷體" panose="03000509000000000000" pitchFamily="65" charset="-120"/>
              </a:rPr>
              <a:t>五</a:t>
            </a:r>
            <a:r>
              <a:rPr lang="zh-TW" altLang="en-US" sz="3200" dirty="0" smtClean="0">
                <a:latin typeface="新細明體"/>
                <a:ea typeface="新細明體"/>
              </a:rPr>
              <a:t>、</a:t>
            </a:r>
            <a:r>
              <a:rPr lang="zh-TW" altLang="en-US" sz="3200" dirty="0">
                <a:latin typeface="標楷體" panose="03000509000000000000" pitchFamily="65" charset="-120"/>
                <a:ea typeface="標楷體" panose="03000509000000000000" pitchFamily="65" charset="-120"/>
              </a:rPr>
              <a:t>瞭解顧客需求</a:t>
            </a:r>
            <a:r>
              <a:rPr lang="zh-TW" altLang="en-US" sz="3200" dirty="0" smtClean="0">
                <a:latin typeface="標楷體" panose="03000509000000000000" pitchFamily="65" charset="-120"/>
                <a:ea typeface="標楷體" panose="03000509000000000000" pitchFamily="65" charset="-120"/>
              </a:rPr>
              <a:t>：</a:t>
            </a:r>
            <a:r>
              <a:rPr lang="zh-TW" altLang="zh-TW" sz="3200" dirty="0" smtClean="0">
                <a:latin typeface="標楷體" panose="03000509000000000000" pitchFamily="65" charset="-120"/>
                <a:ea typeface="標楷體" panose="03000509000000000000" pitchFamily="65" charset="-120"/>
              </a:rPr>
              <a:t>持續辦</a:t>
            </a:r>
            <a:r>
              <a:rPr lang="zh-TW" altLang="zh-TW" sz="3200" dirty="0">
                <a:latin typeface="標楷體" panose="03000509000000000000" pitchFamily="65" charset="-120"/>
                <a:ea typeface="標楷體" panose="03000509000000000000" pitchFamily="65" charset="-120"/>
              </a:rPr>
              <a:t>理</a:t>
            </a:r>
            <a:r>
              <a:rPr lang="zh-TW" altLang="zh-TW" sz="3200" u="sng" dirty="0">
                <a:latin typeface="標楷體" panose="03000509000000000000" pitchFamily="65" charset="-120"/>
                <a:ea typeface="標楷體" panose="03000509000000000000" pitchFamily="65" charset="-120"/>
              </a:rPr>
              <a:t>用戶教育訓</a:t>
            </a:r>
            <a:r>
              <a:rPr lang="zh-TW" altLang="zh-TW" sz="3200" u="sng" dirty="0" smtClean="0">
                <a:latin typeface="標楷體" panose="03000509000000000000" pitchFamily="65" charset="-120"/>
                <a:ea typeface="標楷體" panose="03000509000000000000" pitchFamily="65" charset="-120"/>
              </a:rPr>
              <a:t>練</a:t>
            </a:r>
            <a:r>
              <a:rPr lang="zh-TW" altLang="en-US" sz="3200" dirty="0" smtClean="0">
                <a:latin typeface="新細明體"/>
                <a:ea typeface="新細明體"/>
              </a:rPr>
              <a:t>、</a:t>
            </a:r>
            <a:r>
              <a:rPr lang="zh-TW" altLang="en-US" sz="3200" u="sng" dirty="0">
                <a:latin typeface="標楷體" panose="03000509000000000000" pitchFamily="65" charset="-120"/>
                <a:ea typeface="標楷體" panose="03000509000000000000" pitchFamily="65" charset="-120"/>
              </a:rPr>
              <a:t>參訪</a:t>
            </a:r>
            <a:r>
              <a:rPr lang="zh-TW" altLang="en-US" sz="3200" dirty="0" smtClean="0">
                <a:latin typeface="新細明體"/>
                <a:ea typeface="新細明體"/>
              </a:rPr>
              <a:t>、</a:t>
            </a:r>
            <a:r>
              <a:rPr lang="zh-TW" altLang="zh-TW" sz="3200" u="sng" dirty="0" smtClean="0">
                <a:latin typeface="標楷體" panose="03000509000000000000" pitchFamily="65" charset="-120"/>
                <a:ea typeface="標楷體" panose="03000509000000000000" pitchFamily="65" charset="-120"/>
              </a:rPr>
              <a:t>說</a:t>
            </a:r>
            <a:r>
              <a:rPr lang="zh-TW" altLang="zh-TW" sz="3200" u="sng" dirty="0">
                <a:latin typeface="標楷體" panose="03000509000000000000" pitchFamily="65" charset="-120"/>
                <a:ea typeface="標楷體" panose="03000509000000000000" pitchFamily="65" charset="-120"/>
              </a:rPr>
              <a:t>明會</a:t>
            </a:r>
            <a:r>
              <a:rPr lang="zh-TW" altLang="zh-TW" sz="3200" dirty="0">
                <a:latin typeface="標楷體" panose="03000509000000000000" pitchFamily="65" charset="-120"/>
                <a:ea typeface="標楷體" panose="03000509000000000000" pitchFamily="65" charset="-120"/>
              </a:rPr>
              <a:t>及</a:t>
            </a:r>
            <a:r>
              <a:rPr lang="zh-TW" altLang="zh-TW" sz="3200" u="sng" dirty="0">
                <a:latin typeface="標楷體" panose="03000509000000000000" pitchFamily="65" charset="-120"/>
                <a:ea typeface="標楷體" panose="03000509000000000000" pitchFamily="65" charset="-120"/>
              </a:rPr>
              <a:t>滿意度</a:t>
            </a:r>
            <a:r>
              <a:rPr lang="zh-TW" altLang="zh-TW" sz="3200" u="sng" dirty="0" smtClean="0">
                <a:latin typeface="標楷體" panose="03000509000000000000" pitchFamily="65" charset="-120"/>
                <a:ea typeface="標楷體" panose="03000509000000000000" pitchFamily="65" charset="-120"/>
              </a:rPr>
              <a:t>調查</a:t>
            </a:r>
            <a:r>
              <a:rPr lang="zh-TW"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蒐</a:t>
            </a:r>
            <a:r>
              <a:rPr lang="zh-TW" altLang="zh-TW" sz="3200" dirty="0" smtClean="0">
                <a:latin typeface="標楷體" panose="03000509000000000000" pitchFamily="65" charset="-120"/>
                <a:ea typeface="標楷體" panose="03000509000000000000" pitchFamily="65" charset="-120"/>
              </a:rPr>
              <a:t>集</a:t>
            </a:r>
            <a:r>
              <a:rPr lang="zh-TW" altLang="zh-TW" sz="3200" dirty="0">
                <a:latin typeface="標楷體" panose="03000509000000000000" pitchFamily="65" charset="-120"/>
                <a:ea typeface="標楷體" panose="03000509000000000000" pitchFamily="65" charset="-120"/>
              </a:rPr>
              <a:t>航空氣象用戶對航空氣象服務之建言，提供航空氣象用戶客製化之需求</a:t>
            </a:r>
            <a:r>
              <a:rPr lang="zh-TW" altLang="zh-TW" sz="3200" dirty="0" smtClean="0">
                <a:latin typeface="標楷體" panose="03000509000000000000" pitchFamily="65" charset="-120"/>
                <a:ea typeface="標楷體" panose="03000509000000000000" pitchFamily="65" charset="-120"/>
              </a:rPr>
              <a:t>。</a:t>
            </a:r>
            <a:endParaRPr lang="zh-TW" altLang="en-US" sz="2800" b="1" dirty="0">
              <a:solidFill>
                <a:srgbClr val="0000FF"/>
              </a:solidFill>
              <a:latin typeface="標楷體" panose="03000509000000000000" pitchFamily="65" charset="-120"/>
              <a:ea typeface="標楷體" panose="03000509000000000000" pitchFamily="65" charset="-120"/>
            </a:endParaRPr>
          </a:p>
        </p:txBody>
      </p:sp>
      <p:pic>
        <p:nvPicPr>
          <p:cNvPr id="7" name="圖片 6"/>
          <p:cNvPicPr/>
          <p:nvPr/>
        </p:nvPicPr>
        <p:blipFill>
          <a:blip r:embed="rId3">
            <a:extLst>
              <a:ext uri="{28A0092B-C50C-407E-A947-70E740481C1C}">
                <a14:useLocalDpi xmlns:a14="http://schemas.microsoft.com/office/drawing/2010/main" val="0"/>
              </a:ext>
            </a:extLst>
          </a:blip>
          <a:srcRect/>
          <a:stretch>
            <a:fillRect/>
          </a:stretch>
        </p:blipFill>
        <p:spPr bwMode="auto">
          <a:xfrm>
            <a:off x="533400" y="3962401"/>
            <a:ext cx="2577783" cy="1812966"/>
          </a:xfrm>
          <a:prstGeom prst="rect">
            <a:avLst/>
          </a:prstGeom>
          <a:noFill/>
        </p:spPr>
      </p:pic>
      <p:pic>
        <p:nvPicPr>
          <p:cNvPr id="8" name="圖片 7"/>
          <p:cNvPicPr/>
          <p:nvPr/>
        </p:nvPicPr>
        <p:blipFill>
          <a:blip r:embed="rId4">
            <a:extLst>
              <a:ext uri="{28A0092B-C50C-407E-A947-70E740481C1C}">
                <a14:useLocalDpi xmlns:a14="http://schemas.microsoft.com/office/drawing/2010/main" val="0"/>
              </a:ext>
            </a:extLst>
          </a:blip>
          <a:srcRect/>
          <a:stretch>
            <a:fillRect/>
          </a:stretch>
        </p:blipFill>
        <p:spPr bwMode="auto">
          <a:xfrm>
            <a:off x="3178259" y="4024640"/>
            <a:ext cx="2490070" cy="1829726"/>
          </a:xfrm>
          <a:prstGeom prst="rect">
            <a:avLst/>
          </a:prstGeom>
          <a:ln>
            <a:noFill/>
          </a:ln>
          <a:effectLst>
            <a:outerShdw blurRad="292100" dist="139700" dir="2700000" algn="tl" rotWithShape="0">
              <a:srgbClr val="333333">
                <a:alpha val="65000"/>
              </a:srgbClr>
            </a:outerShdw>
          </a:effectLst>
        </p:spPr>
      </p:pic>
      <p:pic>
        <p:nvPicPr>
          <p:cNvPr id="10" name="圖片 9"/>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027609"/>
            <a:ext cx="2563495" cy="1864390"/>
          </a:xfrm>
          <a:prstGeom prst="rect">
            <a:avLst/>
          </a:prstGeom>
          <a:noFill/>
          <a:ln>
            <a:solidFill>
              <a:srgbClr val="002060"/>
            </a:solidFill>
          </a:ln>
        </p:spPr>
      </p:pic>
    </p:spTree>
    <p:extLst>
      <p:ext uri="{BB962C8B-B14F-4D97-AF65-F5344CB8AC3E}">
        <p14:creationId xmlns:p14="http://schemas.microsoft.com/office/powerpoint/2010/main" val="110826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05000" y="-152400"/>
            <a:ext cx="5486400" cy="838200"/>
          </a:xfrm>
        </p:spPr>
        <p:txBody>
          <a:bodyPr anchor="t">
            <a:noAutofit/>
          </a:bodyPr>
          <a:lstStyle/>
          <a:p>
            <a:pPr algn="ctr"/>
            <a:r>
              <a:rPr lang="zh-TW" altLang="en-US" sz="4800" dirty="0" smtClean="0">
                <a:solidFill>
                  <a:schemeClr val="tx1"/>
                </a:solidFill>
                <a:latin typeface="標楷體" pitchFamily="65" charset="-120"/>
                <a:ea typeface="標楷體" pitchFamily="65" charset="-120"/>
              </a:rPr>
              <a:t>前言</a:t>
            </a:r>
            <a:endParaRPr lang="zh-TW" altLang="en-US" sz="4800" dirty="0">
              <a:solidFill>
                <a:schemeClr val="tx1"/>
              </a:solidFill>
              <a:latin typeface="標楷體" pitchFamily="65" charset="-120"/>
              <a:ea typeface="標楷體" pitchFamily="65" charset="-120"/>
            </a:endParaRPr>
          </a:p>
        </p:txBody>
      </p:sp>
      <p:pic>
        <p:nvPicPr>
          <p:cNvPr id="11" name="圖片版面配置區 10"/>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1280" b="11280"/>
          <a:stretch>
            <a:fillRect/>
          </a:stretch>
        </p:blipFill>
        <p:spPr>
          <a:xfrm>
            <a:off x="487204" y="1676400"/>
            <a:ext cx="5486400" cy="4114800"/>
          </a:xfrm>
        </p:spPr>
      </p:pic>
      <p:sp>
        <p:nvSpPr>
          <p:cNvPr id="3" name="文字版面配置區 2"/>
          <p:cNvSpPr>
            <a:spLocks noGrp="1"/>
          </p:cNvSpPr>
          <p:nvPr>
            <p:ph type="body" sz="half" idx="2"/>
          </p:nvPr>
        </p:nvSpPr>
        <p:spPr>
          <a:xfrm>
            <a:off x="6019800" y="1600200"/>
            <a:ext cx="2526600" cy="3581400"/>
          </a:xfrm>
        </p:spPr>
        <p:txBody>
          <a:bodyPr anchor="b">
            <a:normAutofit fontScale="85000" lnSpcReduction="10000"/>
          </a:bodyPr>
          <a:lstStyle/>
          <a:p>
            <a:pPr marL="342900" indent="-342900">
              <a:buClr>
                <a:schemeClr val="tx1"/>
              </a:buClr>
              <a:buFont typeface="Wingdings" panose="05000000000000000000" pitchFamily="2" charset="2"/>
              <a:buChar char="l"/>
            </a:pPr>
            <a:r>
              <a:rPr lang="zh-TW" altLang="en-US" sz="4200" dirty="0" smtClean="0">
                <a:latin typeface="標楷體" panose="03000509000000000000" pitchFamily="65" charset="-120"/>
                <a:ea typeface="標楷體" panose="03000509000000000000" pitchFamily="65" charset="-120"/>
              </a:rPr>
              <a:t>服務範圍</a:t>
            </a:r>
            <a:endParaRPr lang="en-US" altLang="zh-TW" sz="4200" dirty="0" smtClean="0">
              <a:latin typeface="標楷體" panose="03000509000000000000" pitchFamily="65" charset="-120"/>
              <a:ea typeface="標楷體" panose="03000509000000000000" pitchFamily="65" charset="-120"/>
            </a:endParaRPr>
          </a:p>
          <a:p>
            <a:pPr marL="342900" indent="-342900">
              <a:buClr>
                <a:schemeClr val="tx1"/>
              </a:buClr>
              <a:buFont typeface="Wingdings" panose="05000000000000000000" pitchFamily="2" charset="2"/>
              <a:buChar char="l"/>
            </a:pPr>
            <a:r>
              <a:rPr lang="zh-TW" altLang="en-US" sz="4200" dirty="0" smtClean="0">
                <a:latin typeface="標楷體" panose="03000509000000000000" pitchFamily="65" charset="-120"/>
                <a:ea typeface="標楷體" panose="03000509000000000000" pitchFamily="65" charset="-120"/>
              </a:rPr>
              <a:t>組織人員</a:t>
            </a:r>
            <a:endParaRPr lang="en-US" altLang="zh-TW" sz="4200" dirty="0">
              <a:latin typeface="標楷體" panose="03000509000000000000" pitchFamily="65" charset="-120"/>
              <a:ea typeface="標楷體" panose="03000509000000000000" pitchFamily="65" charset="-120"/>
            </a:endParaRPr>
          </a:p>
          <a:p>
            <a:pPr marL="342900" indent="-342900">
              <a:buClr>
                <a:schemeClr val="tx1"/>
              </a:buClr>
              <a:buFont typeface="Wingdings" panose="05000000000000000000" pitchFamily="2" charset="2"/>
              <a:buChar char="l"/>
            </a:pPr>
            <a:r>
              <a:rPr lang="zh-TW" altLang="en-US" sz="4200" dirty="0" smtClean="0">
                <a:latin typeface="標楷體" panose="03000509000000000000" pitchFamily="65" charset="-120"/>
                <a:ea typeface="標楷體" panose="03000509000000000000" pitchFamily="65" charset="-120"/>
              </a:rPr>
              <a:t>服務架次</a:t>
            </a:r>
            <a:endParaRPr lang="en-US" altLang="zh-TW" sz="4200" dirty="0" smtClean="0">
              <a:latin typeface="標楷體" panose="03000509000000000000" pitchFamily="65" charset="-120"/>
              <a:ea typeface="標楷體" panose="03000509000000000000" pitchFamily="65" charset="-120"/>
            </a:endParaRPr>
          </a:p>
          <a:p>
            <a:pPr marL="342900" indent="-342900">
              <a:buClr>
                <a:schemeClr val="tx1"/>
              </a:buClr>
              <a:buFont typeface="Wingdings" panose="05000000000000000000" pitchFamily="2" charset="2"/>
              <a:buChar char="l"/>
            </a:pPr>
            <a:r>
              <a:rPr lang="zh-TW" altLang="en-US" sz="4200" dirty="0" smtClean="0">
                <a:latin typeface="標楷體" panose="03000509000000000000" pitchFamily="65" charset="-120"/>
                <a:ea typeface="標楷體" panose="03000509000000000000" pitchFamily="65" charset="-120"/>
              </a:rPr>
              <a:t>服務對象</a:t>
            </a:r>
            <a:endParaRPr lang="en-US" altLang="zh-TW" sz="4200" dirty="0" smtClean="0">
              <a:latin typeface="標楷體" panose="03000509000000000000" pitchFamily="65" charset="-120"/>
              <a:ea typeface="標楷體" panose="03000509000000000000" pitchFamily="65" charset="-120"/>
            </a:endParaRPr>
          </a:p>
          <a:p>
            <a:pPr marL="342900" indent="-342900">
              <a:buClr>
                <a:schemeClr val="tx1"/>
              </a:buClr>
              <a:buFont typeface="Wingdings" panose="05000000000000000000" pitchFamily="2" charset="2"/>
              <a:buChar char="l"/>
            </a:pPr>
            <a:r>
              <a:rPr lang="zh-TW" altLang="en-US" sz="4200" dirty="0">
                <a:latin typeface="標楷體" panose="03000509000000000000" pitchFamily="65" charset="-120"/>
                <a:ea typeface="標楷體" panose="03000509000000000000" pitchFamily="65" charset="-120"/>
              </a:rPr>
              <a:t>服務</a:t>
            </a:r>
            <a:r>
              <a:rPr lang="zh-TW" altLang="en-US" sz="4200" dirty="0" smtClean="0">
                <a:latin typeface="標楷體" panose="03000509000000000000" pitchFamily="65" charset="-120"/>
                <a:ea typeface="標楷體" panose="03000509000000000000" pitchFamily="65" charset="-120"/>
              </a:rPr>
              <a:t>理念</a:t>
            </a:r>
            <a:endParaRPr lang="en-US" altLang="zh-TW" sz="4200" dirty="0" smtClean="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9549076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000" b="1" kern="1200" dirty="0" smtClean="0">
                <a:solidFill>
                  <a:schemeClr val="tx1"/>
                </a:solidFill>
                <a:latin typeface="標楷體" pitchFamily="65" charset="-120"/>
                <a:ea typeface="標楷體" pitchFamily="65" charset="-120"/>
              </a:rPr>
              <a:t>結論</a:t>
            </a:r>
            <a:endParaRPr lang="zh-TW" altLang="en-US" sz="4000" b="1" kern="1200" dirty="0">
              <a:solidFill>
                <a:schemeClr val="tx1"/>
              </a:solidFill>
              <a:latin typeface="標楷體" pitchFamily="65" charset="-120"/>
              <a:ea typeface="標楷體" pitchFamily="65" charset="-120"/>
            </a:endParaRPr>
          </a:p>
        </p:txBody>
      </p:sp>
      <p:pic>
        <p:nvPicPr>
          <p:cNvPr id="88" name="圖片版面配置區 15"/>
          <p:cNvPicPr>
            <a:picLocks noChangeAspect="1"/>
          </p:cNvPicPr>
          <p:nvPr/>
        </p:nvPicPr>
        <p:blipFill>
          <a:blip r:embed="rId3" cstate="print">
            <a:extLst>
              <a:ext uri="{28A0092B-C50C-407E-A947-70E740481C1C}">
                <a14:useLocalDpi xmlns:a14="http://schemas.microsoft.com/office/drawing/2010/main" val="0"/>
              </a:ext>
            </a:extLst>
          </a:blip>
          <a:srcRect l="5859" r="5859"/>
          <a:stretch>
            <a:fillRect/>
          </a:stretch>
        </p:blipFill>
        <p:spPr bwMode="auto">
          <a:xfrm>
            <a:off x="304800" y="990600"/>
            <a:ext cx="4343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版面配置區 2"/>
          <p:cNvSpPr txBox="1">
            <a:spLocks/>
          </p:cNvSpPr>
          <p:nvPr/>
        </p:nvSpPr>
        <p:spPr>
          <a:xfrm>
            <a:off x="4800600" y="1294410"/>
            <a:ext cx="4267200" cy="4419600"/>
          </a:xfrm>
          <a:prstGeom prst="rect">
            <a:avLst/>
          </a:prstGeom>
        </p:spPr>
        <p:txBody>
          <a:bodyPr anchor="b">
            <a:normAutofit/>
          </a:bodyPr>
          <a:lstStyle>
            <a:lvl1pPr marL="342900" indent="-342900" algn="l" defTabSz="762000" rtl="0" eaLnBrk="0" fontAlgn="base" hangingPunct="0">
              <a:spcBef>
                <a:spcPct val="20000"/>
              </a:spcBef>
              <a:spcAft>
                <a:spcPct val="0"/>
              </a:spcAft>
              <a:buChar char="•"/>
              <a:defRPr kumimoji="1" sz="2800">
                <a:solidFill>
                  <a:schemeClr val="tx1"/>
                </a:solidFill>
                <a:latin typeface="+mn-lt"/>
                <a:ea typeface="MS PGothic" pitchFamily="34" charset="-128"/>
                <a:cs typeface="+mn-cs"/>
              </a:defRPr>
            </a:lvl1pPr>
            <a:lvl2pPr marL="742950" indent="-285750" algn="l" defTabSz="762000" rtl="0" eaLnBrk="0" fontAlgn="base" hangingPunct="0">
              <a:spcBef>
                <a:spcPct val="20000"/>
              </a:spcBef>
              <a:spcAft>
                <a:spcPct val="0"/>
              </a:spcAft>
              <a:buFont typeface="Wingdings" pitchFamily="2" charset="2"/>
              <a:buChar char="Ø"/>
              <a:defRPr kumimoji="1" sz="2400">
                <a:solidFill>
                  <a:schemeClr val="tx1"/>
                </a:solidFill>
                <a:latin typeface="+mn-lt"/>
                <a:ea typeface="MS PGothic" pitchFamily="34" charset="-128"/>
              </a:defRPr>
            </a:lvl2pPr>
            <a:lvl3pPr marL="1143000" indent="-228600" algn="l" defTabSz="762000" rtl="0" eaLnBrk="0" fontAlgn="base" hangingPunct="0">
              <a:spcBef>
                <a:spcPct val="20000"/>
              </a:spcBef>
              <a:spcAft>
                <a:spcPct val="0"/>
              </a:spcAft>
              <a:buFont typeface="Wingdings" pitchFamily="2" charset="2"/>
              <a:buChar char="Ø"/>
              <a:defRPr kumimoji="1" sz="2000">
                <a:solidFill>
                  <a:schemeClr val="tx1"/>
                </a:solidFill>
                <a:latin typeface="+mn-lt"/>
                <a:ea typeface="MS PGothic" pitchFamily="34" charset="-128"/>
              </a:defRPr>
            </a:lvl3pPr>
            <a:lvl4pPr marL="1600200" indent="-228600" algn="l" defTabSz="762000" rtl="0" eaLnBrk="0" fontAlgn="base" hangingPunct="0">
              <a:spcBef>
                <a:spcPct val="20000"/>
              </a:spcBef>
              <a:spcAft>
                <a:spcPct val="0"/>
              </a:spcAft>
              <a:buChar char="–"/>
              <a:defRPr kumimoji="1" sz="2000">
                <a:solidFill>
                  <a:schemeClr val="tx1"/>
                </a:solidFill>
                <a:latin typeface="+mn-lt"/>
                <a:ea typeface="MS PGothic" pitchFamily="34" charset="-128"/>
              </a:defRPr>
            </a:lvl4pPr>
            <a:lvl5pPr marL="2057400" indent="-228600" algn="l" defTabSz="762000" rtl="0" eaLnBrk="0" fontAlgn="base" hangingPunct="0">
              <a:spcBef>
                <a:spcPct val="20000"/>
              </a:spcBef>
              <a:spcAft>
                <a:spcPct val="0"/>
              </a:spcAft>
              <a:buFont typeface="Arial" charset="0"/>
              <a:buChar char="–"/>
              <a:defRPr kumimoji="1" sz="2000">
                <a:solidFill>
                  <a:schemeClr val="tx1"/>
                </a:solidFill>
                <a:latin typeface="+mn-lt"/>
                <a:ea typeface="MS PGothic" pitchFamily="34" charset="-128"/>
              </a:defRPr>
            </a:lvl5pPr>
            <a:lvl6pPr marL="2514600" indent="-228600" algn="l" defTabSz="762000" rtl="0" fontAlgn="base">
              <a:spcBef>
                <a:spcPct val="20000"/>
              </a:spcBef>
              <a:spcAft>
                <a:spcPct val="0"/>
              </a:spcAft>
              <a:buFont typeface="Arial" charset="0"/>
              <a:buChar char="–"/>
              <a:defRPr kumimoji="1" sz="2000">
                <a:solidFill>
                  <a:schemeClr val="tx1"/>
                </a:solidFill>
                <a:latin typeface="+mn-lt"/>
                <a:ea typeface="+mn-ea"/>
              </a:defRPr>
            </a:lvl6pPr>
            <a:lvl7pPr marL="2971800" indent="-228600" algn="l" defTabSz="762000" rtl="0" fontAlgn="base">
              <a:spcBef>
                <a:spcPct val="20000"/>
              </a:spcBef>
              <a:spcAft>
                <a:spcPct val="0"/>
              </a:spcAft>
              <a:buFont typeface="Arial" charset="0"/>
              <a:buChar char="–"/>
              <a:defRPr kumimoji="1" sz="2000">
                <a:solidFill>
                  <a:schemeClr val="tx1"/>
                </a:solidFill>
                <a:latin typeface="+mn-lt"/>
                <a:ea typeface="+mn-ea"/>
              </a:defRPr>
            </a:lvl7pPr>
            <a:lvl8pPr marL="3429000" indent="-228600" algn="l" defTabSz="762000" rtl="0" fontAlgn="base">
              <a:spcBef>
                <a:spcPct val="20000"/>
              </a:spcBef>
              <a:spcAft>
                <a:spcPct val="0"/>
              </a:spcAft>
              <a:buFont typeface="Arial" charset="0"/>
              <a:buChar char="–"/>
              <a:defRPr kumimoji="1" sz="2000">
                <a:solidFill>
                  <a:schemeClr val="tx1"/>
                </a:solidFill>
                <a:latin typeface="+mn-lt"/>
                <a:ea typeface="+mn-ea"/>
              </a:defRPr>
            </a:lvl8pPr>
            <a:lvl9pPr marL="3886200" indent="-228600" algn="l" defTabSz="762000" rtl="0" fontAlgn="base">
              <a:spcBef>
                <a:spcPct val="20000"/>
              </a:spcBef>
              <a:spcAft>
                <a:spcPct val="0"/>
              </a:spcAft>
              <a:buFont typeface="Arial" charset="0"/>
              <a:buChar char="–"/>
              <a:defRPr kumimoji="1" sz="2000">
                <a:solidFill>
                  <a:schemeClr val="tx1"/>
                </a:solidFill>
                <a:latin typeface="+mn-lt"/>
                <a:ea typeface="+mn-ea"/>
              </a:defRPr>
            </a:lvl9pPr>
          </a:lstStyle>
          <a:p>
            <a:pPr>
              <a:buClr>
                <a:schemeClr val="tx1"/>
              </a:buClr>
              <a:buFont typeface="Wingdings" panose="05000000000000000000" pitchFamily="2" charset="2"/>
              <a:buChar char="l"/>
            </a:pPr>
            <a:r>
              <a:rPr lang="zh-TW" altLang="en-US" sz="4200" kern="0" dirty="0" smtClean="0">
                <a:latin typeface="標楷體" panose="03000509000000000000" pitchFamily="65" charset="-120"/>
                <a:ea typeface="標楷體" panose="03000509000000000000" pitchFamily="65" charset="-120"/>
              </a:rPr>
              <a:t>國際標準化</a:t>
            </a:r>
            <a:endParaRPr lang="en-US" altLang="zh-TW" sz="4200" kern="0" dirty="0" smtClean="0">
              <a:latin typeface="標楷體" panose="03000509000000000000" pitchFamily="65" charset="-120"/>
              <a:ea typeface="標楷體" panose="03000509000000000000" pitchFamily="65" charset="-120"/>
            </a:endParaRPr>
          </a:p>
          <a:p>
            <a:pPr>
              <a:buClr>
                <a:schemeClr val="tx1"/>
              </a:buClr>
              <a:buFont typeface="Wingdings" panose="05000000000000000000" pitchFamily="2" charset="2"/>
              <a:buChar char="l"/>
            </a:pPr>
            <a:r>
              <a:rPr lang="zh-TW" altLang="en-US" sz="4200" kern="0" dirty="0" smtClean="0">
                <a:latin typeface="標楷體" panose="03000509000000000000" pitchFamily="65" charset="-120"/>
                <a:ea typeface="標楷體" panose="03000509000000000000" pitchFamily="65" charset="-120"/>
              </a:rPr>
              <a:t>與時俱進</a:t>
            </a:r>
            <a:endParaRPr lang="en-US" altLang="zh-TW" sz="4200" kern="0" dirty="0" smtClean="0">
              <a:latin typeface="標楷體" panose="03000509000000000000" pitchFamily="65" charset="-120"/>
              <a:ea typeface="標楷體" panose="03000509000000000000" pitchFamily="65" charset="-120"/>
            </a:endParaRPr>
          </a:p>
          <a:p>
            <a:pPr>
              <a:buClr>
                <a:schemeClr val="tx1"/>
              </a:buClr>
              <a:buFont typeface="Wingdings" panose="05000000000000000000" pitchFamily="2" charset="2"/>
              <a:buChar char="l"/>
            </a:pPr>
            <a:r>
              <a:rPr lang="zh-TW" altLang="en-US" sz="4200" kern="0" dirty="0" smtClean="0">
                <a:latin typeface="標楷體" panose="03000509000000000000" pitchFamily="65" charset="-120"/>
                <a:ea typeface="標楷體" panose="03000509000000000000" pitchFamily="65" charset="-120"/>
              </a:rPr>
              <a:t>更好的服務</a:t>
            </a:r>
            <a:endParaRPr lang="en-US" altLang="zh-TW" sz="4200" kern="0" dirty="0" smtClean="0">
              <a:latin typeface="標楷體" panose="03000509000000000000" pitchFamily="65" charset="-120"/>
              <a:ea typeface="標楷體" panose="03000509000000000000" pitchFamily="65" charset="-120"/>
            </a:endParaRPr>
          </a:p>
          <a:p>
            <a:pPr>
              <a:buClr>
                <a:schemeClr val="tx1"/>
              </a:buClr>
              <a:buFont typeface="Wingdings" panose="05000000000000000000" pitchFamily="2" charset="2"/>
              <a:buChar char="l"/>
            </a:pPr>
            <a:r>
              <a:rPr lang="zh-TW" altLang="en-US" sz="4200" kern="0" dirty="0" smtClean="0">
                <a:latin typeface="標楷體" panose="03000509000000000000" pitchFamily="65" charset="-120"/>
                <a:ea typeface="標楷體" panose="03000509000000000000" pitchFamily="65" charset="-120"/>
              </a:rPr>
              <a:t>顧客滿意</a:t>
            </a:r>
            <a:endParaRPr lang="en-US" altLang="zh-TW" sz="4200" kern="0" dirty="0" smtClean="0">
              <a:latin typeface="標楷體" panose="03000509000000000000" pitchFamily="65" charset="-120"/>
              <a:ea typeface="標楷體" panose="03000509000000000000" pitchFamily="65" charset="-120"/>
            </a:endParaRPr>
          </a:p>
          <a:p>
            <a:pPr>
              <a:buClr>
                <a:schemeClr val="tx1"/>
              </a:buClr>
              <a:buFont typeface="Wingdings" panose="05000000000000000000" pitchFamily="2" charset="2"/>
              <a:buChar char="l"/>
            </a:pPr>
            <a:r>
              <a:rPr lang="zh-TW" altLang="en-US" sz="4200" kern="0" dirty="0" smtClean="0">
                <a:latin typeface="標楷體" panose="03000509000000000000" pitchFamily="65" charset="-120"/>
                <a:ea typeface="標楷體" panose="03000509000000000000" pitchFamily="65" charset="-120"/>
              </a:rPr>
              <a:t>飛航安全</a:t>
            </a:r>
            <a:endParaRPr lang="en-US" altLang="zh-TW" sz="4200" kern="0" dirty="0" smtClean="0">
              <a:latin typeface="標楷體" panose="03000509000000000000" pitchFamily="65" charset="-120"/>
              <a:ea typeface="標楷體" panose="03000509000000000000" pitchFamily="65" charset="-120"/>
            </a:endParaRPr>
          </a:p>
          <a:p>
            <a:endParaRPr lang="zh-TW" altLang="en-US" kern="0" dirty="0"/>
          </a:p>
        </p:txBody>
      </p:sp>
    </p:spTree>
    <p:extLst>
      <p:ext uri="{BB962C8B-B14F-4D97-AF65-F5344CB8AC3E}">
        <p14:creationId xmlns:p14="http://schemas.microsoft.com/office/powerpoint/2010/main" val="51153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gray">
          <a:xfrm>
            <a:off x="152400" y="933203"/>
            <a:ext cx="8780813" cy="5105400"/>
          </a:xfrm>
          <a:prstGeom prst="rect">
            <a:avLst/>
          </a:prstGeom>
          <a:solidFill>
            <a:srgbClr val="6399AB"/>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45720" tIns="44450" rIns="45720" bIns="44450" anchor="ctr" anchorCtr="1"/>
          <a:lstStyle>
            <a:lvl1pPr>
              <a:spcBef>
                <a:spcPct val="20000"/>
              </a:spcBef>
              <a:buChar char="•"/>
              <a:defRPr kumimoji="1" sz="2800">
                <a:solidFill>
                  <a:schemeClr val="tx1"/>
                </a:solidFill>
                <a:latin typeface="Arial" charset="0"/>
                <a:ea typeface="MS PGothic" pitchFamily="34" charset="-128"/>
              </a:defRPr>
            </a:lvl1pPr>
            <a:lvl2pPr marL="742950" indent="-285750">
              <a:spcBef>
                <a:spcPct val="20000"/>
              </a:spcBef>
              <a:buFont typeface="Wingdings" pitchFamily="2" charset="2"/>
              <a:buChar char="Ø"/>
              <a:defRPr kumimoji="1" sz="2400">
                <a:solidFill>
                  <a:schemeClr val="tx1"/>
                </a:solidFill>
                <a:latin typeface="Arial" charset="0"/>
                <a:ea typeface="MS PGothic" pitchFamily="34" charset="-128"/>
              </a:defRPr>
            </a:lvl2pPr>
            <a:lvl3pPr marL="1143000" indent="-228600">
              <a:spcBef>
                <a:spcPct val="20000"/>
              </a:spcBef>
              <a:buFont typeface="Wingdings" pitchFamily="2" charset="2"/>
              <a:buChar char="Ø"/>
              <a:defRPr kumimoji="1" sz="2000">
                <a:solidFill>
                  <a:schemeClr val="tx1"/>
                </a:solidFill>
                <a:latin typeface="Arial" charset="0"/>
                <a:ea typeface="MS PGothic" pitchFamily="34" charset="-128"/>
              </a:defRPr>
            </a:lvl3pPr>
            <a:lvl4pPr marL="1600200" indent="-228600">
              <a:spcBef>
                <a:spcPct val="20000"/>
              </a:spcBef>
              <a:buChar char="–"/>
              <a:defRPr kumimoji="1" sz="2000">
                <a:solidFill>
                  <a:schemeClr val="tx1"/>
                </a:solidFill>
                <a:latin typeface="Arial" charset="0"/>
                <a:ea typeface="MS PGothic" pitchFamily="34" charset="-128"/>
              </a:defRPr>
            </a:lvl4pPr>
            <a:lvl5pPr marL="2057400" indent="-228600">
              <a:spcBef>
                <a:spcPct val="20000"/>
              </a:spcBef>
              <a:buFont typeface="Arial" charset="0"/>
              <a:buChar char="–"/>
              <a:defRPr kumimoji="1" sz="2000">
                <a:solidFill>
                  <a:schemeClr val="tx1"/>
                </a:solidFill>
                <a:latin typeface="Arial" charset="0"/>
                <a:ea typeface="MS PGothic" pitchFamily="34"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Arial" charset="0"/>
                <a:ea typeface="MS PGothic" pitchFamily="34" charset="-128"/>
              </a:defRPr>
            </a:lvl9pPr>
          </a:lstStyle>
          <a:p>
            <a:pPr eaLnBrk="1" hangingPunct="1">
              <a:spcBef>
                <a:spcPct val="0"/>
              </a:spcBef>
              <a:buFontTx/>
              <a:buNone/>
            </a:pPr>
            <a:endParaRPr lang="en-US" altLang="zh-TW" sz="1800" b="0">
              <a:ea typeface="新細明體" charset="-120"/>
            </a:endParaRPr>
          </a:p>
        </p:txBody>
      </p:sp>
      <p:sp>
        <p:nvSpPr>
          <p:cNvPr id="6" name="Rectangle 2"/>
          <p:cNvSpPr txBox="1">
            <a:spLocks noChangeArrowheads="1"/>
          </p:cNvSpPr>
          <p:nvPr/>
        </p:nvSpPr>
        <p:spPr bwMode="auto">
          <a:xfrm>
            <a:off x="685800" y="1651000"/>
            <a:ext cx="75438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defTabSz="762000" rtl="0" eaLnBrk="0" fontAlgn="base" hangingPunct="0">
              <a:spcBef>
                <a:spcPct val="0"/>
              </a:spcBef>
              <a:spcAft>
                <a:spcPct val="0"/>
              </a:spcAft>
              <a:defRPr kumimoji="1" sz="4400">
                <a:solidFill>
                  <a:srgbClr val="000066"/>
                </a:solidFill>
                <a:latin typeface="+mj-lt"/>
                <a:ea typeface="MS PGothic" pitchFamily="34" charset="-128"/>
                <a:cs typeface="+mj-cs"/>
              </a:defRPr>
            </a:lvl1pPr>
            <a:lvl2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2pPr>
            <a:lvl3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3pPr>
            <a:lvl4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4pPr>
            <a:lvl5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5pPr>
            <a:lvl6pPr marL="457200" algn="ctr" defTabSz="762000" rtl="0" fontAlgn="base">
              <a:spcBef>
                <a:spcPct val="0"/>
              </a:spcBef>
              <a:spcAft>
                <a:spcPct val="0"/>
              </a:spcAft>
              <a:defRPr kumimoji="1" sz="4400">
                <a:solidFill>
                  <a:srgbClr val="000066"/>
                </a:solidFill>
                <a:latin typeface="Arial" charset="0"/>
                <a:ea typeface="MS PGothic" pitchFamily="34" charset="-128"/>
              </a:defRPr>
            </a:lvl6pPr>
            <a:lvl7pPr marL="914400" algn="ctr" defTabSz="762000" rtl="0" fontAlgn="base">
              <a:spcBef>
                <a:spcPct val="0"/>
              </a:spcBef>
              <a:spcAft>
                <a:spcPct val="0"/>
              </a:spcAft>
              <a:defRPr kumimoji="1" sz="4400">
                <a:solidFill>
                  <a:srgbClr val="000066"/>
                </a:solidFill>
                <a:latin typeface="Arial" charset="0"/>
                <a:ea typeface="MS PGothic" pitchFamily="34" charset="-128"/>
              </a:defRPr>
            </a:lvl7pPr>
            <a:lvl8pPr marL="1371600" algn="ctr" defTabSz="762000" rtl="0" fontAlgn="base">
              <a:spcBef>
                <a:spcPct val="0"/>
              </a:spcBef>
              <a:spcAft>
                <a:spcPct val="0"/>
              </a:spcAft>
              <a:defRPr kumimoji="1" sz="4400">
                <a:solidFill>
                  <a:srgbClr val="000066"/>
                </a:solidFill>
                <a:latin typeface="Arial" charset="0"/>
                <a:ea typeface="MS PGothic" pitchFamily="34" charset="-128"/>
              </a:defRPr>
            </a:lvl8pPr>
            <a:lvl9pPr marL="1828800" algn="ctr" defTabSz="762000" rtl="0" fontAlgn="base">
              <a:spcBef>
                <a:spcPct val="0"/>
              </a:spcBef>
              <a:spcAft>
                <a:spcPct val="0"/>
              </a:spcAft>
              <a:defRPr kumimoji="1" sz="4400">
                <a:solidFill>
                  <a:srgbClr val="000066"/>
                </a:solidFill>
                <a:latin typeface="Arial" charset="0"/>
                <a:ea typeface="MS PGothic" pitchFamily="34" charset="-128"/>
              </a:defRPr>
            </a:lvl9pPr>
          </a:lstStyle>
          <a:p>
            <a:pPr eaLnBrk="1" hangingPunct="1"/>
            <a:r>
              <a:rPr lang="zh-TW" altLang="en-US" sz="6000" b="1" kern="0" smtClean="0">
                <a:solidFill>
                  <a:schemeClr val="tx1"/>
                </a:solidFill>
                <a:latin typeface="標楷體" pitchFamily="65" charset="-120"/>
                <a:ea typeface="標楷體" pitchFamily="65" charset="-120"/>
              </a:rPr>
              <a:t>簡報完畢</a:t>
            </a:r>
            <a:r>
              <a:rPr lang="en-US" altLang="zh-TW" sz="6000" b="1" kern="0" smtClean="0">
                <a:solidFill>
                  <a:schemeClr val="tx1"/>
                </a:solidFill>
                <a:latin typeface="標楷體" pitchFamily="65" charset="-120"/>
                <a:ea typeface="標楷體" pitchFamily="65" charset="-120"/>
              </a:rPr>
              <a:t/>
            </a:r>
            <a:br>
              <a:rPr lang="en-US" altLang="zh-TW" sz="6000" b="1" kern="0" smtClean="0">
                <a:solidFill>
                  <a:schemeClr val="tx1"/>
                </a:solidFill>
                <a:latin typeface="標楷體" pitchFamily="65" charset="-120"/>
                <a:ea typeface="標楷體" pitchFamily="65" charset="-120"/>
              </a:rPr>
            </a:br>
            <a:r>
              <a:rPr lang="zh-TW" altLang="en-US" sz="6000" b="1" kern="0" smtClean="0">
                <a:solidFill>
                  <a:schemeClr val="tx1"/>
                </a:solidFill>
                <a:latin typeface="標楷體" pitchFamily="65" charset="-120"/>
                <a:ea typeface="標楷體" pitchFamily="65" charset="-120"/>
              </a:rPr>
              <a:t>敬請指教</a:t>
            </a:r>
            <a:endParaRPr lang="ja-JP" altLang="en-US" sz="6000" b="1" kern="0" dirty="0" smtClean="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42167402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800" b="1" dirty="0" smtClean="0">
                <a:solidFill>
                  <a:schemeClr val="tx1"/>
                </a:solidFill>
                <a:latin typeface="標楷體" pitchFamily="65" charset="-120"/>
                <a:ea typeface="標楷體" pitchFamily="65" charset="-120"/>
              </a:rPr>
              <a:t>服務範圍</a:t>
            </a:r>
            <a:endParaRPr lang="zh-TW" altLang="en-US" sz="4800" b="1" dirty="0">
              <a:solidFill>
                <a:schemeClr val="tx1"/>
              </a:solidFill>
              <a:latin typeface="標楷體" pitchFamily="65" charset="-120"/>
              <a:ea typeface="標楷體" pitchFamily="65" charset="-120"/>
            </a:endParaRPr>
          </a:p>
        </p:txBody>
      </p:sp>
      <p:pic>
        <p:nvPicPr>
          <p:cNvPr id="8"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81129"/>
            <a:ext cx="441960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版面配置區 2"/>
          <p:cNvSpPr txBox="1">
            <a:spLocks/>
          </p:cNvSpPr>
          <p:nvPr/>
        </p:nvSpPr>
        <p:spPr>
          <a:xfrm>
            <a:off x="5181600" y="1081129"/>
            <a:ext cx="2526600" cy="4267200"/>
          </a:xfrm>
          <a:prstGeom prst="rect">
            <a:avLst/>
          </a:prstGeom>
        </p:spPr>
        <p:txBody>
          <a:bodyPr anchor="b">
            <a:normAutofit/>
          </a:bodyPr>
          <a:lstStyle>
            <a:lvl1pPr marL="342900" indent="-342900" algn="l" defTabSz="762000" rtl="0" eaLnBrk="0" fontAlgn="base" hangingPunct="0">
              <a:spcBef>
                <a:spcPct val="20000"/>
              </a:spcBef>
              <a:spcAft>
                <a:spcPct val="0"/>
              </a:spcAft>
              <a:buChar char="•"/>
              <a:defRPr kumimoji="1" sz="2800">
                <a:solidFill>
                  <a:schemeClr val="tx1"/>
                </a:solidFill>
                <a:latin typeface="+mn-lt"/>
                <a:ea typeface="MS PGothic" pitchFamily="34" charset="-128"/>
                <a:cs typeface="+mn-cs"/>
              </a:defRPr>
            </a:lvl1pPr>
            <a:lvl2pPr marL="742950" indent="-285750" algn="l" defTabSz="762000" rtl="0" eaLnBrk="0" fontAlgn="base" hangingPunct="0">
              <a:spcBef>
                <a:spcPct val="20000"/>
              </a:spcBef>
              <a:spcAft>
                <a:spcPct val="0"/>
              </a:spcAft>
              <a:buFont typeface="Wingdings" pitchFamily="2" charset="2"/>
              <a:buChar char="Ø"/>
              <a:defRPr kumimoji="1" sz="2400">
                <a:solidFill>
                  <a:schemeClr val="tx1"/>
                </a:solidFill>
                <a:latin typeface="+mn-lt"/>
                <a:ea typeface="MS PGothic" pitchFamily="34" charset="-128"/>
              </a:defRPr>
            </a:lvl2pPr>
            <a:lvl3pPr marL="1143000" indent="-228600" algn="l" defTabSz="762000" rtl="0" eaLnBrk="0" fontAlgn="base" hangingPunct="0">
              <a:spcBef>
                <a:spcPct val="20000"/>
              </a:spcBef>
              <a:spcAft>
                <a:spcPct val="0"/>
              </a:spcAft>
              <a:buFont typeface="Wingdings" pitchFamily="2" charset="2"/>
              <a:buChar char="Ø"/>
              <a:defRPr kumimoji="1" sz="2000">
                <a:solidFill>
                  <a:schemeClr val="tx1"/>
                </a:solidFill>
                <a:latin typeface="+mn-lt"/>
                <a:ea typeface="MS PGothic" pitchFamily="34" charset="-128"/>
              </a:defRPr>
            </a:lvl3pPr>
            <a:lvl4pPr marL="1600200" indent="-228600" algn="l" defTabSz="762000" rtl="0" eaLnBrk="0" fontAlgn="base" hangingPunct="0">
              <a:spcBef>
                <a:spcPct val="20000"/>
              </a:spcBef>
              <a:spcAft>
                <a:spcPct val="0"/>
              </a:spcAft>
              <a:buChar char="–"/>
              <a:defRPr kumimoji="1" sz="2000">
                <a:solidFill>
                  <a:schemeClr val="tx1"/>
                </a:solidFill>
                <a:latin typeface="+mn-lt"/>
                <a:ea typeface="MS PGothic" pitchFamily="34" charset="-128"/>
              </a:defRPr>
            </a:lvl4pPr>
            <a:lvl5pPr marL="2057400" indent="-228600" algn="l" defTabSz="762000" rtl="0" eaLnBrk="0" fontAlgn="base" hangingPunct="0">
              <a:spcBef>
                <a:spcPct val="20000"/>
              </a:spcBef>
              <a:spcAft>
                <a:spcPct val="0"/>
              </a:spcAft>
              <a:buFont typeface="Arial" charset="0"/>
              <a:buChar char="–"/>
              <a:defRPr kumimoji="1" sz="2000">
                <a:solidFill>
                  <a:schemeClr val="tx1"/>
                </a:solidFill>
                <a:latin typeface="+mn-lt"/>
                <a:ea typeface="MS PGothic" pitchFamily="34" charset="-128"/>
              </a:defRPr>
            </a:lvl5pPr>
            <a:lvl6pPr marL="2514600" indent="-228600" algn="l" defTabSz="762000" rtl="0" fontAlgn="base">
              <a:spcBef>
                <a:spcPct val="20000"/>
              </a:spcBef>
              <a:spcAft>
                <a:spcPct val="0"/>
              </a:spcAft>
              <a:buFont typeface="Arial" charset="0"/>
              <a:buChar char="–"/>
              <a:defRPr kumimoji="1" sz="2000">
                <a:solidFill>
                  <a:schemeClr val="tx1"/>
                </a:solidFill>
                <a:latin typeface="+mn-lt"/>
                <a:ea typeface="+mn-ea"/>
              </a:defRPr>
            </a:lvl6pPr>
            <a:lvl7pPr marL="2971800" indent="-228600" algn="l" defTabSz="762000" rtl="0" fontAlgn="base">
              <a:spcBef>
                <a:spcPct val="20000"/>
              </a:spcBef>
              <a:spcAft>
                <a:spcPct val="0"/>
              </a:spcAft>
              <a:buFont typeface="Arial" charset="0"/>
              <a:buChar char="–"/>
              <a:defRPr kumimoji="1" sz="2000">
                <a:solidFill>
                  <a:schemeClr val="tx1"/>
                </a:solidFill>
                <a:latin typeface="+mn-lt"/>
                <a:ea typeface="+mn-ea"/>
              </a:defRPr>
            </a:lvl7pPr>
            <a:lvl8pPr marL="3429000" indent="-228600" algn="l" defTabSz="762000" rtl="0" fontAlgn="base">
              <a:spcBef>
                <a:spcPct val="20000"/>
              </a:spcBef>
              <a:spcAft>
                <a:spcPct val="0"/>
              </a:spcAft>
              <a:buFont typeface="Arial" charset="0"/>
              <a:buChar char="–"/>
              <a:defRPr kumimoji="1" sz="2000">
                <a:solidFill>
                  <a:schemeClr val="tx1"/>
                </a:solidFill>
                <a:latin typeface="+mn-lt"/>
                <a:ea typeface="+mn-ea"/>
              </a:defRPr>
            </a:lvl8pPr>
            <a:lvl9pPr marL="3886200" indent="-228600" algn="l" defTabSz="762000" rtl="0" fontAlgn="base">
              <a:spcBef>
                <a:spcPct val="20000"/>
              </a:spcBef>
              <a:spcAft>
                <a:spcPct val="0"/>
              </a:spcAft>
              <a:buFont typeface="Arial" charset="0"/>
              <a:buChar char="–"/>
              <a:defRPr kumimoji="1" sz="2000">
                <a:solidFill>
                  <a:schemeClr val="tx1"/>
                </a:solidFill>
                <a:latin typeface="+mn-lt"/>
                <a:ea typeface="+mn-ea"/>
              </a:defRPr>
            </a:lvl9pPr>
          </a:lstStyle>
          <a:p>
            <a:endParaRPr lang="zh-TW" altLang="en-US" kern="0" dirty="0"/>
          </a:p>
        </p:txBody>
      </p:sp>
      <p:sp>
        <p:nvSpPr>
          <p:cNvPr id="11" name="文字方塊 10"/>
          <p:cNvSpPr txBox="1"/>
          <p:nvPr/>
        </p:nvSpPr>
        <p:spPr>
          <a:xfrm>
            <a:off x="4724400" y="1081129"/>
            <a:ext cx="4343400" cy="5016758"/>
          </a:xfrm>
          <a:prstGeom prst="rect">
            <a:avLst/>
          </a:prstGeom>
          <a:noFill/>
        </p:spPr>
        <p:txBody>
          <a:bodyPr wrap="square" rtlCol="0">
            <a:spAutoFit/>
          </a:bodyPr>
          <a:lstStyle/>
          <a:p>
            <a:pPr>
              <a:spcBef>
                <a:spcPts val="1200"/>
              </a:spcBef>
              <a:spcAft>
                <a:spcPts val="600"/>
              </a:spcAft>
            </a:pPr>
            <a:r>
              <a:rPr lang="zh-TW" altLang="en-US" sz="4000" dirty="0" smtClean="0">
                <a:latin typeface="標楷體" panose="03000509000000000000" pitchFamily="65" charset="-120"/>
                <a:ea typeface="標楷體" panose="03000509000000000000" pitchFamily="65" charset="-120"/>
              </a:rPr>
              <a:t>提供</a:t>
            </a:r>
            <a:r>
              <a:rPr lang="zh-TW" altLang="en-US" sz="4000" u="sng" dirty="0" smtClean="0">
                <a:latin typeface="標楷體" panose="03000509000000000000" pitchFamily="65" charset="-120"/>
                <a:ea typeface="標楷體" panose="03000509000000000000" pitchFamily="65" charset="-120"/>
              </a:rPr>
              <a:t>臺北飛航情報區</a:t>
            </a:r>
            <a:r>
              <a:rPr lang="zh-TW" altLang="en-US" sz="4000" dirty="0" smtClean="0">
                <a:latin typeface="標楷體" panose="03000509000000000000" pitchFamily="65" charset="-120"/>
                <a:ea typeface="標楷體" panose="03000509000000000000" pitchFamily="65" charset="-120"/>
              </a:rPr>
              <a:t>航空氣象服務</a:t>
            </a:r>
            <a:r>
              <a:rPr lang="zh-TW" altLang="en-US" sz="4000" dirty="0" smtClean="0">
                <a:latin typeface="標楷體"/>
                <a:ea typeface="標楷體"/>
              </a:rPr>
              <a:t>，包含</a:t>
            </a:r>
            <a:r>
              <a:rPr lang="zh-TW" altLang="en-US" sz="4000" u="sng" dirty="0" smtClean="0">
                <a:latin typeface="標楷體"/>
                <a:ea typeface="標楷體"/>
              </a:rPr>
              <a:t>民用機場</a:t>
            </a:r>
            <a:r>
              <a:rPr lang="zh-TW" altLang="en-US" sz="4000" dirty="0" smtClean="0">
                <a:latin typeface="標楷體"/>
                <a:ea typeface="標楷體"/>
              </a:rPr>
              <a:t>氣象觀測</a:t>
            </a:r>
            <a:r>
              <a:rPr lang="zh-TW" altLang="en-US" sz="4000" dirty="0">
                <a:latin typeface="標楷體" panose="03000509000000000000" pitchFamily="65" charset="-120"/>
                <a:ea typeface="標楷體" panose="03000509000000000000" pitchFamily="65" charset="-120"/>
              </a:rPr>
              <a:t>、預報及警報之</a:t>
            </a:r>
            <a:r>
              <a:rPr lang="zh-TW" altLang="en-US" sz="4000" dirty="0" smtClean="0">
                <a:latin typeface="標楷體" panose="03000509000000000000" pitchFamily="65" charset="-120"/>
                <a:ea typeface="標楷體" panose="03000509000000000000" pitchFamily="65" charset="-120"/>
              </a:rPr>
              <a:t>發布</a:t>
            </a:r>
            <a:r>
              <a:rPr lang="zh-TW" altLang="en-US" sz="4000" dirty="0" smtClean="0">
                <a:latin typeface="標楷體"/>
                <a:ea typeface="標楷體"/>
              </a:rPr>
              <a:t>，</a:t>
            </a:r>
            <a:r>
              <a:rPr lang="zh-TW" altLang="en-US" sz="4000" u="sng" dirty="0" smtClean="0">
                <a:latin typeface="標楷體"/>
                <a:ea typeface="標楷體"/>
              </a:rPr>
              <a:t>航路</a:t>
            </a:r>
            <a:r>
              <a:rPr lang="zh-TW" altLang="en-US" sz="4000" dirty="0" smtClean="0">
                <a:latin typeface="標楷體"/>
                <a:ea typeface="標楷體"/>
              </a:rPr>
              <a:t>天氣預報</a:t>
            </a:r>
            <a:r>
              <a:rPr lang="zh-TW" altLang="en-US" sz="4000" dirty="0">
                <a:latin typeface="標楷體" panose="03000509000000000000" pitchFamily="65" charset="-120"/>
                <a:ea typeface="標楷體" panose="03000509000000000000" pitchFamily="65" charset="-120"/>
              </a:rPr>
              <a:t>、警報及顯著危害天氣守視等服務</a:t>
            </a:r>
          </a:p>
        </p:txBody>
      </p:sp>
    </p:spTree>
    <p:extLst>
      <p:ext uri="{BB962C8B-B14F-4D97-AF65-F5344CB8AC3E}">
        <p14:creationId xmlns:p14="http://schemas.microsoft.com/office/powerpoint/2010/main" val="9693629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800" b="1" dirty="0" smtClean="0">
                <a:solidFill>
                  <a:schemeClr val="tx1"/>
                </a:solidFill>
                <a:latin typeface="標楷體" pitchFamily="65" charset="-120"/>
                <a:ea typeface="標楷體" pitchFamily="65" charset="-120"/>
              </a:rPr>
              <a:t>組織人員</a:t>
            </a:r>
            <a:endParaRPr lang="zh-TW" altLang="en-US" sz="4800" b="1" dirty="0">
              <a:solidFill>
                <a:schemeClr val="tx1"/>
              </a:solidFill>
              <a:latin typeface="標楷體" pitchFamily="65" charset="-120"/>
              <a:ea typeface="標楷體" pitchFamily="65" charset="-120"/>
            </a:endParaRPr>
          </a:p>
        </p:txBody>
      </p:sp>
      <p:graphicFrame>
        <p:nvGraphicFramePr>
          <p:cNvPr id="7" name="資料庫圖表 6"/>
          <p:cNvGraphicFramePr/>
          <p:nvPr>
            <p:extLst>
              <p:ext uri="{D42A27DB-BD31-4B8C-83A1-F6EECF244321}">
                <p14:modId xmlns:p14="http://schemas.microsoft.com/office/powerpoint/2010/main" val="3598409798"/>
              </p:ext>
            </p:extLst>
          </p:nvPr>
        </p:nvGraphicFramePr>
        <p:xfrm>
          <a:off x="381000" y="609600"/>
          <a:ext cx="8001000" cy="54143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物件 4"/>
          <p:cNvGraphicFramePr>
            <a:graphicFrameLocks/>
          </p:cNvGraphicFramePr>
          <p:nvPr>
            <p:extLst>
              <p:ext uri="{D42A27DB-BD31-4B8C-83A1-F6EECF244321}">
                <p14:modId xmlns:p14="http://schemas.microsoft.com/office/powerpoint/2010/main" val="508592960"/>
              </p:ext>
            </p:extLst>
          </p:nvPr>
        </p:nvGraphicFramePr>
        <p:xfrm>
          <a:off x="2743200" y="4419600"/>
          <a:ext cx="5486400" cy="2209800"/>
        </p:xfrm>
        <a:graphic>
          <a:graphicData uri="http://schemas.openxmlformats.org/presentationml/2006/ole">
            <mc:AlternateContent xmlns:mc="http://schemas.openxmlformats.org/markup-compatibility/2006">
              <mc:Choice xmlns:v="urn:schemas-microsoft-com:vml" Requires="v">
                <p:oleObj spid="_x0000_s1146" name="圖表" r:id="rId10" imgW="6372166" imgH="4210110" progId="Excel.Chart.8">
                  <p:embed/>
                </p:oleObj>
              </mc:Choice>
              <mc:Fallback>
                <p:oleObj name="圖表" r:id="rId10" imgW="6372166" imgH="4210110" progId="Excel.Chart.8">
                  <p:embed/>
                  <p:pic>
                    <p:nvPicPr>
                      <p:cNvPr id="0" name="物件 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3200" y="4419600"/>
                        <a:ext cx="5486400" cy="2209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975597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229600" cy="914400"/>
          </a:xfrm>
        </p:spPr>
        <p:txBody>
          <a:bodyPr>
            <a:normAutofit/>
          </a:bodyPr>
          <a:lstStyle/>
          <a:p>
            <a:r>
              <a:rPr lang="zh-TW" altLang="en-US" sz="4800" b="1" dirty="0" smtClean="0">
                <a:solidFill>
                  <a:schemeClr val="tx1"/>
                </a:solidFill>
                <a:latin typeface="標楷體" pitchFamily="65" charset="-120"/>
                <a:ea typeface="標楷體" pitchFamily="65" charset="-120"/>
              </a:rPr>
              <a:t>服務架次</a:t>
            </a:r>
            <a:endParaRPr lang="zh-TW" altLang="en-US" sz="4800" b="1" dirty="0">
              <a:solidFill>
                <a:schemeClr val="tx1"/>
              </a:solidFill>
              <a:latin typeface="標楷體" pitchFamily="65" charset="-120"/>
              <a:ea typeface="標楷體" pitchFamily="65" charset="-120"/>
            </a:endParaRPr>
          </a:p>
        </p:txBody>
      </p:sp>
      <p:sp>
        <p:nvSpPr>
          <p:cNvPr id="3" name="文字版面配置區 2"/>
          <p:cNvSpPr>
            <a:spLocks noGrp="1"/>
          </p:cNvSpPr>
          <p:nvPr>
            <p:ph type="body" idx="1"/>
          </p:nvPr>
        </p:nvSpPr>
        <p:spPr>
          <a:xfrm>
            <a:off x="457200" y="609600"/>
            <a:ext cx="4040188" cy="990600"/>
          </a:xfrm>
        </p:spPr>
        <p:txBody>
          <a:bodyPr>
            <a:normAutofit/>
          </a:bodyPr>
          <a:lstStyle/>
          <a:p>
            <a:pPr algn="ctr"/>
            <a:r>
              <a:rPr lang="zh-TW" altLang="en-US" sz="2800" kern="100" dirty="0">
                <a:solidFill>
                  <a:srgbClr val="000000"/>
                </a:solidFill>
                <a:latin typeface="標楷體" panose="03000509000000000000" pitchFamily="65" charset="-120"/>
                <a:ea typeface="標楷體" panose="03000509000000000000" pitchFamily="65" charset="-120"/>
                <a:cs typeface="Times New Roman"/>
              </a:rPr>
              <a:t>飛航服務總管制</a:t>
            </a:r>
            <a:r>
              <a:rPr lang="zh-TW" altLang="en-US" sz="2800" kern="100" dirty="0" smtClean="0">
                <a:solidFill>
                  <a:srgbClr val="000000"/>
                </a:solidFill>
                <a:latin typeface="標楷體" panose="03000509000000000000" pitchFamily="65" charset="-120"/>
                <a:ea typeface="標楷體" panose="03000509000000000000" pitchFamily="65" charset="-120"/>
                <a:cs typeface="Times New Roman"/>
              </a:rPr>
              <a:t>架次</a:t>
            </a:r>
            <a:endParaRPr lang="en-US" altLang="zh-TW" sz="2800" kern="100" dirty="0" smtClean="0">
              <a:solidFill>
                <a:srgbClr val="000000"/>
              </a:solidFill>
              <a:latin typeface="標楷體" panose="03000509000000000000" pitchFamily="65" charset="-120"/>
              <a:ea typeface="標楷體" panose="03000509000000000000" pitchFamily="65" charset="-120"/>
              <a:cs typeface="Times New Roman"/>
            </a:endParaRPr>
          </a:p>
        </p:txBody>
      </p:sp>
      <p:graphicFrame>
        <p:nvGraphicFramePr>
          <p:cNvPr id="7" name="內容版面配置區 6"/>
          <p:cNvGraphicFramePr>
            <a:graphicFrameLocks noGrp="1"/>
          </p:cNvGraphicFramePr>
          <p:nvPr>
            <p:ph sz="half" idx="2"/>
            <p:extLst>
              <p:ext uri="{D42A27DB-BD31-4B8C-83A1-F6EECF244321}">
                <p14:modId xmlns:p14="http://schemas.microsoft.com/office/powerpoint/2010/main" val="131751601"/>
              </p:ext>
            </p:extLst>
          </p:nvPr>
        </p:nvGraphicFramePr>
        <p:xfrm>
          <a:off x="457200" y="1870075"/>
          <a:ext cx="4040188" cy="3951288"/>
        </p:xfrm>
        <a:graphic>
          <a:graphicData uri="http://schemas.openxmlformats.org/drawingml/2006/chart">
            <c:chart xmlns:c="http://schemas.openxmlformats.org/drawingml/2006/chart" xmlns:r="http://schemas.openxmlformats.org/officeDocument/2006/relationships" r:id="rId4"/>
          </a:graphicData>
        </a:graphic>
      </p:graphicFrame>
      <p:sp>
        <p:nvSpPr>
          <p:cNvPr id="5" name="文字版面配置區 4"/>
          <p:cNvSpPr>
            <a:spLocks noGrp="1"/>
          </p:cNvSpPr>
          <p:nvPr>
            <p:ph type="body" sz="quarter" idx="3"/>
          </p:nvPr>
        </p:nvSpPr>
        <p:spPr>
          <a:xfrm>
            <a:off x="4648200" y="609600"/>
            <a:ext cx="4041775" cy="955675"/>
          </a:xfrm>
        </p:spPr>
        <p:txBody>
          <a:bodyPr>
            <a:normAutofit/>
          </a:bodyPr>
          <a:lstStyle/>
          <a:p>
            <a:r>
              <a:rPr lang="zh-TW" altLang="zh-TW" sz="2800" kern="100" dirty="0">
                <a:solidFill>
                  <a:srgbClr val="000000"/>
                </a:solidFill>
                <a:latin typeface="標楷體" panose="03000509000000000000" pitchFamily="65" charset="-120"/>
                <a:ea typeface="標楷體" panose="03000509000000000000" pitchFamily="65" charset="-120"/>
                <a:cs typeface="Times New Roman"/>
              </a:rPr>
              <a:t>桃園國際機場起降</a:t>
            </a:r>
            <a:r>
              <a:rPr lang="zh-TW" altLang="zh-TW" sz="2800" kern="100" dirty="0" smtClean="0">
                <a:solidFill>
                  <a:srgbClr val="000000"/>
                </a:solidFill>
                <a:latin typeface="標楷體" panose="03000509000000000000" pitchFamily="65" charset="-120"/>
                <a:ea typeface="標楷體" panose="03000509000000000000" pitchFamily="65" charset="-120"/>
                <a:cs typeface="Times New Roman"/>
              </a:rPr>
              <a:t>架次</a:t>
            </a:r>
            <a:endParaRPr lang="zh-TW" altLang="en-US" sz="2800" kern="100" dirty="0">
              <a:solidFill>
                <a:srgbClr val="000000"/>
              </a:solidFill>
              <a:latin typeface="標楷體" panose="03000509000000000000" pitchFamily="65" charset="-120"/>
              <a:ea typeface="標楷體" panose="03000509000000000000" pitchFamily="65" charset="-120"/>
              <a:cs typeface="Times New Roman"/>
            </a:endParaRPr>
          </a:p>
        </p:txBody>
      </p:sp>
      <p:graphicFrame>
        <p:nvGraphicFramePr>
          <p:cNvPr id="8" name="內容版面配置區 7"/>
          <p:cNvGraphicFramePr>
            <a:graphicFrameLocks noGrp="1"/>
          </p:cNvGraphicFramePr>
          <p:nvPr>
            <p:ph sz="quarter" idx="4"/>
            <p:extLst>
              <p:ext uri="{D42A27DB-BD31-4B8C-83A1-F6EECF244321}">
                <p14:modId xmlns:p14="http://schemas.microsoft.com/office/powerpoint/2010/main" val="382881149"/>
              </p:ext>
            </p:extLst>
          </p:nvPr>
        </p:nvGraphicFramePr>
        <p:xfrm>
          <a:off x="4645025" y="1870075"/>
          <a:ext cx="4041775" cy="3951288"/>
        </p:xfrm>
        <a:graphic>
          <a:graphicData uri="http://schemas.openxmlformats.org/drawingml/2006/chart">
            <c:chart xmlns:c="http://schemas.openxmlformats.org/drawingml/2006/chart" xmlns:r="http://schemas.openxmlformats.org/officeDocument/2006/relationships" r:id="rId5"/>
          </a:graphicData>
        </a:graphic>
      </p:graphicFrame>
      <p:sp>
        <p:nvSpPr>
          <p:cNvPr id="4" name="文字方塊 3"/>
          <p:cNvSpPr txBox="1"/>
          <p:nvPr/>
        </p:nvSpPr>
        <p:spPr>
          <a:xfrm>
            <a:off x="1219200" y="5943600"/>
            <a:ext cx="3276600" cy="307777"/>
          </a:xfrm>
          <a:prstGeom prst="rect">
            <a:avLst/>
          </a:prstGeom>
          <a:noFill/>
        </p:spPr>
        <p:txBody>
          <a:bodyPr wrap="square" rtlCol="0">
            <a:spAutoFit/>
          </a:bodyPr>
          <a:lstStyle/>
          <a:p>
            <a:r>
              <a:rPr lang="en-US" altLang="zh-TW" sz="1400" dirty="0" smtClean="0"/>
              <a:t>2009</a:t>
            </a:r>
            <a:r>
              <a:rPr lang="zh-TW" altLang="en-US" sz="1400" dirty="0" smtClean="0"/>
              <a:t>    </a:t>
            </a:r>
            <a:r>
              <a:rPr lang="en-US" altLang="zh-TW" sz="1400" dirty="0" smtClean="0"/>
              <a:t>2010</a:t>
            </a:r>
            <a:r>
              <a:rPr lang="zh-TW" altLang="en-US" sz="1400" dirty="0" smtClean="0"/>
              <a:t>   </a:t>
            </a:r>
            <a:r>
              <a:rPr lang="en-US" altLang="zh-TW" sz="1400" dirty="0" smtClean="0"/>
              <a:t>2011</a:t>
            </a:r>
            <a:r>
              <a:rPr lang="zh-TW" altLang="en-US" sz="1400" dirty="0" smtClean="0"/>
              <a:t>   </a:t>
            </a:r>
            <a:r>
              <a:rPr lang="en-US" altLang="zh-TW" sz="1400" dirty="0" smtClean="0"/>
              <a:t>2012</a:t>
            </a:r>
            <a:r>
              <a:rPr lang="zh-TW" altLang="en-US" sz="1400" dirty="0" smtClean="0"/>
              <a:t>   </a:t>
            </a:r>
            <a:r>
              <a:rPr lang="en-US" altLang="zh-TW" sz="1400" dirty="0" smtClean="0"/>
              <a:t>2013</a:t>
            </a:r>
            <a:r>
              <a:rPr lang="zh-TW" altLang="en-US" sz="1400" dirty="0" smtClean="0"/>
              <a:t>  </a:t>
            </a:r>
            <a:r>
              <a:rPr lang="en-US" altLang="zh-TW" sz="1400" dirty="0" smtClean="0"/>
              <a:t>2014</a:t>
            </a:r>
            <a:endParaRPr lang="zh-TW" altLang="en-US" sz="1400" dirty="0"/>
          </a:p>
        </p:txBody>
      </p:sp>
      <p:sp>
        <p:nvSpPr>
          <p:cNvPr id="11" name="文字方塊 10"/>
          <p:cNvSpPr txBox="1"/>
          <p:nvPr/>
        </p:nvSpPr>
        <p:spPr>
          <a:xfrm>
            <a:off x="5334000" y="5943600"/>
            <a:ext cx="3276600" cy="307777"/>
          </a:xfrm>
          <a:prstGeom prst="rect">
            <a:avLst/>
          </a:prstGeom>
          <a:noFill/>
        </p:spPr>
        <p:txBody>
          <a:bodyPr wrap="square" rtlCol="0">
            <a:spAutoFit/>
          </a:bodyPr>
          <a:lstStyle/>
          <a:p>
            <a:r>
              <a:rPr lang="en-US" altLang="zh-TW" sz="1400" dirty="0" smtClean="0"/>
              <a:t>2009</a:t>
            </a:r>
            <a:r>
              <a:rPr lang="zh-TW" altLang="en-US" sz="1400" dirty="0" smtClean="0"/>
              <a:t>    </a:t>
            </a:r>
            <a:r>
              <a:rPr lang="en-US" altLang="zh-TW" sz="1400" dirty="0" smtClean="0"/>
              <a:t>2010</a:t>
            </a:r>
            <a:r>
              <a:rPr lang="zh-TW" altLang="en-US" sz="1400" dirty="0" smtClean="0"/>
              <a:t>   </a:t>
            </a:r>
            <a:r>
              <a:rPr lang="en-US" altLang="zh-TW" sz="1400" dirty="0" smtClean="0"/>
              <a:t>2011</a:t>
            </a:r>
            <a:r>
              <a:rPr lang="zh-TW" altLang="en-US" sz="1400" dirty="0" smtClean="0"/>
              <a:t>   </a:t>
            </a:r>
            <a:r>
              <a:rPr lang="en-US" altLang="zh-TW" sz="1400" dirty="0" smtClean="0"/>
              <a:t>2012</a:t>
            </a:r>
            <a:r>
              <a:rPr lang="zh-TW" altLang="en-US" sz="1400" dirty="0" smtClean="0"/>
              <a:t>   </a:t>
            </a:r>
            <a:r>
              <a:rPr lang="en-US" altLang="zh-TW" sz="1400" dirty="0" smtClean="0"/>
              <a:t>2013</a:t>
            </a:r>
            <a:r>
              <a:rPr lang="zh-TW" altLang="en-US" sz="1400" dirty="0" smtClean="0"/>
              <a:t>  </a:t>
            </a:r>
            <a:r>
              <a:rPr lang="en-US" altLang="zh-TW" sz="1400" dirty="0" smtClean="0"/>
              <a:t>2014</a:t>
            </a:r>
            <a:endParaRPr lang="zh-TW" altLang="en-US" sz="1400" dirty="0"/>
          </a:p>
        </p:txBody>
      </p:sp>
    </p:spTree>
    <p:extLst>
      <p:ext uri="{BB962C8B-B14F-4D97-AF65-F5344CB8AC3E}">
        <p14:creationId xmlns:p14="http://schemas.microsoft.com/office/powerpoint/2010/main" val="24937495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800" b="1" dirty="0">
                <a:solidFill>
                  <a:schemeClr val="tx1"/>
                </a:solidFill>
                <a:latin typeface="標楷體" pitchFamily="65" charset="-120"/>
                <a:ea typeface="標楷體" pitchFamily="65" charset="-120"/>
              </a:rPr>
              <a:t>服務對象</a:t>
            </a:r>
          </a:p>
        </p:txBody>
      </p:sp>
      <p:grpSp>
        <p:nvGrpSpPr>
          <p:cNvPr id="3" name="Group 4"/>
          <p:cNvGrpSpPr>
            <a:grpSpLocks noChangeAspect="1"/>
          </p:cNvGrpSpPr>
          <p:nvPr/>
        </p:nvGrpSpPr>
        <p:grpSpPr bwMode="auto">
          <a:xfrm>
            <a:off x="307975" y="581841"/>
            <a:ext cx="8442325" cy="6037263"/>
            <a:chOff x="230" y="451"/>
            <a:chExt cx="5318" cy="3803"/>
          </a:xfrm>
        </p:grpSpPr>
        <p:sp>
          <p:nvSpPr>
            <p:cNvPr id="4" name="AutoShape 3"/>
            <p:cNvSpPr>
              <a:spLocks noChangeAspect="1" noChangeArrowheads="1" noTextEdit="1"/>
            </p:cNvSpPr>
            <p:nvPr/>
          </p:nvSpPr>
          <p:spPr bwMode="auto">
            <a:xfrm>
              <a:off x="336" y="768"/>
              <a:ext cx="5088" cy="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6" name="Rectangle 5"/>
            <p:cNvSpPr>
              <a:spLocks noChangeArrowheads="1"/>
            </p:cNvSpPr>
            <p:nvPr/>
          </p:nvSpPr>
          <p:spPr bwMode="auto">
            <a:xfrm>
              <a:off x="5434" y="3784"/>
              <a:ext cx="114"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1pPr>
              <a:lvl2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2pPr>
              <a:lvl3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3pPr>
              <a:lvl4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4pPr>
              <a:lvl5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2900" b="0" i="0" u="none" strike="noStrike" cap="none" normalizeH="0" baseline="0" smtClean="0">
                  <a:ln>
                    <a:noFill/>
                  </a:ln>
                  <a:solidFill>
                    <a:srgbClr val="000000"/>
                  </a:solidFill>
                  <a:effectLst/>
                  <a:latin typeface="Calibri" pitchFamily="34" charset="0"/>
                  <a:ea typeface="新細明體" pitchFamily="18" charset="-120"/>
                  <a:cs typeface="新細明體" pitchFamily="18" charset="-120"/>
                </a:rPr>
                <a:t> </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7" name="Oval 6"/>
            <p:cNvSpPr>
              <a:spLocks noChangeArrowheads="1"/>
            </p:cNvSpPr>
            <p:nvPr/>
          </p:nvSpPr>
          <p:spPr bwMode="auto">
            <a:xfrm>
              <a:off x="1574" y="2075"/>
              <a:ext cx="2904" cy="1490"/>
            </a:xfrm>
            <a:prstGeom prst="ellipse">
              <a:avLst/>
            </a:prstGeom>
            <a:noFill/>
            <a:ln w="155575" cap="flat">
              <a:solidFill>
                <a:srgbClr val="A6A6A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 name="Line 7"/>
            <p:cNvSpPr>
              <a:spLocks noChangeShapeType="1"/>
            </p:cNvSpPr>
            <p:nvPr/>
          </p:nvSpPr>
          <p:spPr bwMode="auto">
            <a:xfrm>
              <a:off x="1103" y="2068"/>
              <a:ext cx="3700" cy="1"/>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 y="2134"/>
              <a:ext cx="1435"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4" y="2134"/>
              <a:ext cx="1435"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0"/>
            <p:cNvSpPr>
              <a:spLocks/>
            </p:cNvSpPr>
            <p:nvPr/>
          </p:nvSpPr>
          <p:spPr bwMode="auto">
            <a:xfrm>
              <a:off x="2530" y="1868"/>
              <a:ext cx="981" cy="486"/>
            </a:xfrm>
            <a:custGeom>
              <a:avLst/>
              <a:gdLst>
                <a:gd name="T0" fmla="*/ 0 w 6038"/>
                <a:gd name="T1" fmla="*/ 322 h 1935"/>
                <a:gd name="T2" fmla="*/ 322 w 6038"/>
                <a:gd name="T3" fmla="*/ 0 h 1935"/>
                <a:gd name="T4" fmla="*/ 5715 w 6038"/>
                <a:gd name="T5" fmla="*/ 0 h 1935"/>
                <a:gd name="T6" fmla="*/ 6038 w 6038"/>
                <a:gd name="T7" fmla="*/ 322 h 1935"/>
                <a:gd name="T8" fmla="*/ 6038 w 6038"/>
                <a:gd name="T9" fmla="*/ 1612 h 1935"/>
                <a:gd name="T10" fmla="*/ 5715 w 6038"/>
                <a:gd name="T11" fmla="*/ 1935 h 1935"/>
                <a:gd name="T12" fmla="*/ 322 w 6038"/>
                <a:gd name="T13" fmla="*/ 1935 h 1935"/>
                <a:gd name="T14" fmla="*/ 0 w 6038"/>
                <a:gd name="T15" fmla="*/ 1612 h 1935"/>
                <a:gd name="T16" fmla="*/ 0 w 6038"/>
                <a:gd name="T17" fmla="*/ 322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38" h="1935">
                  <a:moveTo>
                    <a:pt x="0" y="322"/>
                  </a:moveTo>
                  <a:cubicBezTo>
                    <a:pt x="0" y="144"/>
                    <a:pt x="144" y="0"/>
                    <a:pt x="322" y="0"/>
                  </a:cubicBezTo>
                  <a:lnTo>
                    <a:pt x="5715" y="0"/>
                  </a:lnTo>
                  <a:cubicBezTo>
                    <a:pt x="5893" y="0"/>
                    <a:pt x="6038" y="144"/>
                    <a:pt x="6038" y="322"/>
                  </a:cubicBezTo>
                  <a:lnTo>
                    <a:pt x="6038" y="1612"/>
                  </a:lnTo>
                  <a:cubicBezTo>
                    <a:pt x="6038" y="1790"/>
                    <a:pt x="5893" y="1935"/>
                    <a:pt x="5715" y="1935"/>
                  </a:cubicBezTo>
                  <a:lnTo>
                    <a:pt x="322" y="1935"/>
                  </a:lnTo>
                  <a:cubicBezTo>
                    <a:pt x="144" y="1935"/>
                    <a:pt x="0" y="1790"/>
                    <a:pt x="0" y="1612"/>
                  </a:cubicBezTo>
                  <a:lnTo>
                    <a:pt x="0" y="322"/>
                  </a:lnTo>
                  <a:close/>
                </a:path>
              </a:pathLst>
            </a:custGeom>
            <a:solidFill>
              <a:srgbClr val="95373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 name="Rectangle 11"/>
            <p:cNvSpPr>
              <a:spLocks noChangeArrowheads="1"/>
            </p:cNvSpPr>
            <p:nvPr/>
          </p:nvSpPr>
          <p:spPr bwMode="auto">
            <a:xfrm>
              <a:off x="2635" y="1949"/>
              <a:ext cx="385"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1pPr>
              <a:lvl2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2pPr>
              <a:lvl3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3pPr>
              <a:lvl4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4pPr>
              <a:lvl5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2900" b="0" i="0" u="none" strike="noStrike" cap="none" normalizeH="0" baseline="0" smtClean="0">
                  <a:ln>
                    <a:noFill/>
                  </a:ln>
                  <a:solidFill>
                    <a:srgbClr val="FFFFFF"/>
                  </a:solidFill>
                  <a:effectLst/>
                  <a:latin typeface="微軟正黑體" pitchFamily="34" charset="-120"/>
                  <a:ea typeface="微軟正黑體" pitchFamily="34" charset="-120"/>
                  <a:cs typeface="新細明體" pitchFamily="18" charset="-120"/>
                </a:rPr>
                <a:t>航空公司</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1" name="Rectangle 12"/>
            <p:cNvSpPr>
              <a:spLocks noChangeArrowheads="1"/>
            </p:cNvSpPr>
            <p:nvPr/>
          </p:nvSpPr>
          <p:spPr bwMode="auto">
            <a:xfrm>
              <a:off x="3408" y="1949"/>
              <a:ext cx="112"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1pPr>
              <a:lvl2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2pPr>
              <a:lvl3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3pPr>
              <a:lvl4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4pPr>
              <a:lvl5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2900" b="0" i="0" u="none" strike="noStrike" cap="none" normalizeH="0" baseline="0" smtClean="0">
                  <a:ln>
                    <a:noFill/>
                  </a:ln>
                  <a:solidFill>
                    <a:srgbClr val="FFFFFF"/>
                  </a:solidFill>
                  <a:effectLst/>
                  <a:latin typeface="微軟正黑體" pitchFamily="34" charset="-120"/>
                  <a:ea typeface="微軟正黑體" pitchFamily="34" charset="-120"/>
                  <a:cs typeface="新細明體" pitchFamily="18" charset="-120"/>
                </a:rPr>
                <a:t> </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pic>
          <p:nvPicPr>
            <p:cNvPr id="103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 y="708"/>
              <a:ext cx="1171" cy="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 y="708"/>
              <a:ext cx="1171" cy="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1" y="969"/>
              <a:ext cx="668"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16"/>
            <p:cNvSpPr>
              <a:spLocks/>
            </p:cNvSpPr>
            <p:nvPr/>
          </p:nvSpPr>
          <p:spPr bwMode="auto">
            <a:xfrm>
              <a:off x="4150" y="2273"/>
              <a:ext cx="981" cy="486"/>
            </a:xfrm>
            <a:custGeom>
              <a:avLst/>
              <a:gdLst>
                <a:gd name="T0" fmla="*/ 0 w 6037"/>
                <a:gd name="T1" fmla="*/ 323 h 1935"/>
                <a:gd name="T2" fmla="*/ 322 w 6037"/>
                <a:gd name="T3" fmla="*/ 0 h 1935"/>
                <a:gd name="T4" fmla="*/ 5715 w 6037"/>
                <a:gd name="T5" fmla="*/ 0 h 1935"/>
                <a:gd name="T6" fmla="*/ 6037 w 6037"/>
                <a:gd name="T7" fmla="*/ 323 h 1935"/>
                <a:gd name="T8" fmla="*/ 6037 w 6037"/>
                <a:gd name="T9" fmla="*/ 1613 h 1935"/>
                <a:gd name="T10" fmla="*/ 5715 w 6037"/>
                <a:gd name="T11" fmla="*/ 1935 h 1935"/>
                <a:gd name="T12" fmla="*/ 322 w 6037"/>
                <a:gd name="T13" fmla="*/ 1935 h 1935"/>
                <a:gd name="T14" fmla="*/ 0 w 6037"/>
                <a:gd name="T15" fmla="*/ 1613 h 1935"/>
                <a:gd name="T16" fmla="*/ 0 w 6037"/>
                <a:gd name="T17" fmla="*/ 323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37" h="1935">
                  <a:moveTo>
                    <a:pt x="0" y="323"/>
                  </a:moveTo>
                  <a:cubicBezTo>
                    <a:pt x="0" y="145"/>
                    <a:pt x="144" y="0"/>
                    <a:pt x="322" y="0"/>
                  </a:cubicBezTo>
                  <a:lnTo>
                    <a:pt x="5715" y="0"/>
                  </a:lnTo>
                  <a:cubicBezTo>
                    <a:pt x="5893" y="0"/>
                    <a:pt x="6037" y="145"/>
                    <a:pt x="6037" y="323"/>
                  </a:cubicBezTo>
                  <a:lnTo>
                    <a:pt x="6037" y="1613"/>
                  </a:lnTo>
                  <a:cubicBezTo>
                    <a:pt x="6037" y="1791"/>
                    <a:pt x="5893" y="1935"/>
                    <a:pt x="5715" y="1935"/>
                  </a:cubicBezTo>
                  <a:lnTo>
                    <a:pt x="322" y="1935"/>
                  </a:lnTo>
                  <a:cubicBezTo>
                    <a:pt x="144" y="1935"/>
                    <a:pt x="0" y="1791"/>
                    <a:pt x="0" y="1613"/>
                  </a:cubicBezTo>
                  <a:lnTo>
                    <a:pt x="0" y="323"/>
                  </a:lnTo>
                  <a:close/>
                </a:path>
              </a:pathLst>
            </a:custGeom>
            <a:solidFill>
              <a:srgbClr val="74961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3" name="Rectangle 17"/>
            <p:cNvSpPr>
              <a:spLocks noChangeArrowheads="1"/>
            </p:cNvSpPr>
            <p:nvPr/>
          </p:nvSpPr>
          <p:spPr bwMode="auto">
            <a:xfrm>
              <a:off x="4256" y="2355"/>
              <a:ext cx="229"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1pPr>
              <a:lvl2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2pPr>
              <a:lvl3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3pPr>
              <a:lvl4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4pPr>
              <a:lvl5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2900" b="0" i="0" u="none" strike="noStrike" cap="none" normalizeH="0" baseline="0" smtClean="0">
                  <a:ln>
                    <a:noFill/>
                  </a:ln>
                  <a:solidFill>
                    <a:srgbClr val="FFFFFF"/>
                  </a:solidFill>
                  <a:effectLst/>
                  <a:latin typeface="微軟正黑體" pitchFamily="34" charset="-120"/>
                  <a:ea typeface="微軟正黑體" pitchFamily="34" charset="-120"/>
                  <a:cs typeface="新細明體" pitchFamily="18" charset="-120"/>
                </a:rPr>
                <a:t>機場</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4" name="Rectangle 18"/>
            <p:cNvSpPr>
              <a:spLocks noChangeArrowheads="1"/>
            </p:cNvSpPr>
            <p:nvPr/>
          </p:nvSpPr>
          <p:spPr bwMode="auto">
            <a:xfrm>
              <a:off x="5028" y="2355"/>
              <a:ext cx="112"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1pPr>
              <a:lvl2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2pPr>
              <a:lvl3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3pPr>
              <a:lvl4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4pPr>
              <a:lvl5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2900" b="0" i="0" u="none" strike="noStrike" cap="none" normalizeH="0" baseline="0" smtClean="0">
                  <a:ln>
                    <a:noFill/>
                  </a:ln>
                  <a:solidFill>
                    <a:srgbClr val="FFFFFF"/>
                  </a:solidFill>
                  <a:effectLst/>
                  <a:latin typeface="微軟正黑體" pitchFamily="34" charset="-120"/>
                  <a:ea typeface="微軟正黑體" pitchFamily="34" charset="-120"/>
                  <a:cs typeface="新細明體" pitchFamily="18" charset="-120"/>
                </a:rPr>
                <a:t> </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pic>
          <p:nvPicPr>
            <p:cNvPr id="1043"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3" y="1314"/>
              <a:ext cx="1462" cy="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3" y="1314"/>
              <a:ext cx="1462" cy="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59" y="1571"/>
              <a:ext cx="958"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22"/>
            <p:cNvSpPr>
              <a:spLocks/>
            </p:cNvSpPr>
            <p:nvPr/>
          </p:nvSpPr>
          <p:spPr bwMode="auto">
            <a:xfrm>
              <a:off x="1143" y="2068"/>
              <a:ext cx="1223" cy="628"/>
            </a:xfrm>
            <a:custGeom>
              <a:avLst/>
              <a:gdLst>
                <a:gd name="T0" fmla="*/ 0 w 6040"/>
                <a:gd name="T1" fmla="*/ 322 h 1935"/>
                <a:gd name="T2" fmla="*/ 322 w 6040"/>
                <a:gd name="T3" fmla="*/ 0 h 1935"/>
                <a:gd name="T4" fmla="*/ 5718 w 6040"/>
                <a:gd name="T5" fmla="*/ 0 h 1935"/>
                <a:gd name="T6" fmla="*/ 6040 w 6040"/>
                <a:gd name="T7" fmla="*/ 322 h 1935"/>
                <a:gd name="T8" fmla="*/ 6040 w 6040"/>
                <a:gd name="T9" fmla="*/ 1612 h 1935"/>
                <a:gd name="T10" fmla="*/ 5718 w 6040"/>
                <a:gd name="T11" fmla="*/ 1935 h 1935"/>
                <a:gd name="T12" fmla="*/ 322 w 6040"/>
                <a:gd name="T13" fmla="*/ 1935 h 1935"/>
                <a:gd name="T14" fmla="*/ 0 w 6040"/>
                <a:gd name="T15" fmla="*/ 1612 h 1935"/>
                <a:gd name="T16" fmla="*/ 0 w 6040"/>
                <a:gd name="T17" fmla="*/ 322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0" h="1935">
                  <a:moveTo>
                    <a:pt x="0" y="322"/>
                  </a:moveTo>
                  <a:cubicBezTo>
                    <a:pt x="0" y="144"/>
                    <a:pt x="144" y="0"/>
                    <a:pt x="322" y="0"/>
                  </a:cubicBezTo>
                  <a:lnTo>
                    <a:pt x="5718" y="0"/>
                  </a:lnTo>
                  <a:cubicBezTo>
                    <a:pt x="5896" y="0"/>
                    <a:pt x="6040" y="144"/>
                    <a:pt x="6040" y="322"/>
                  </a:cubicBezTo>
                  <a:lnTo>
                    <a:pt x="6040" y="1612"/>
                  </a:lnTo>
                  <a:cubicBezTo>
                    <a:pt x="6040" y="1791"/>
                    <a:pt x="5896" y="1935"/>
                    <a:pt x="5718" y="1935"/>
                  </a:cubicBezTo>
                  <a:lnTo>
                    <a:pt x="322" y="1935"/>
                  </a:lnTo>
                  <a:cubicBezTo>
                    <a:pt x="144" y="1935"/>
                    <a:pt x="0" y="1791"/>
                    <a:pt x="0" y="1612"/>
                  </a:cubicBezTo>
                  <a:lnTo>
                    <a:pt x="0" y="322"/>
                  </a:lnTo>
                  <a:close/>
                </a:path>
              </a:pathLst>
            </a:custGeom>
            <a:solidFill>
              <a:srgbClr val="8064A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6" name="Rectangle 23"/>
            <p:cNvSpPr>
              <a:spLocks noChangeArrowheads="1"/>
            </p:cNvSpPr>
            <p:nvPr/>
          </p:nvSpPr>
          <p:spPr bwMode="auto">
            <a:xfrm>
              <a:off x="1249" y="2150"/>
              <a:ext cx="1085"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1pPr>
              <a:lvl2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2pPr>
              <a:lvl3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3pPr>
              <a:lvl4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4pPr>
              <a:lvl5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9pPr>
            </a:lstStyle>
            <a:p>
              <a:r>
                <a:rPr lang="zh-TW" altLang="en-US" sz="2900" dirty="0">
                  <a:solidFill>
                    <a:srgbClr val="FFFFFF"/>
                  </a:solidFill>
                  <a:latin typeface="微軟正黑體" pitchFamily="34" charset="-120"/>
                  <a:ea typeface="微軟正黑體" pitchFamily="34" charset="-120"/>
                </a:rPr>
                <a:t>飛航服務人員</a:t>
              </a:r>
              <a:endParaRPr lang="zh-TW" altLang="zh-TW" sz="2900" dirty="0">
                <a:solidFill>
                  <a:srgbClr val="FFFFFF"/>
                </a:solidFill>
                <a:latin typeface="微軟正黑體" pitchFamily="34" charset="-120"/>
                <a:ea typeface="微軟正黑體" pitchFamily="34" charset="-120"/>
              </a:endParaRPr>
            </a:p>
          </p:txBody>
        </p:sp>
        <p:sp>
          <p:nvSpPr>
            <p:cNvPr id="17" name="Rectangle 24"/>
            <p:cNvSpPr>
              <a:spLocks noChangeArrowheads="1"/>
            </p:cNvSpPr>
            <p:nvPr/>
          </p:nvSpPr>
          <p:spPr bwMode="auto">
            <a:xfrm>
              <a:off x="2021" y="2150"/>
              <a:ext cx="112"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1pPr>
              <a:lvl2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2pPr>
              <a:lvl3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3pPr>
              <a:lvl4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4pPr>
              <a:lvl5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2900" b="0" i="0" u="none" strike="noStrike" cap="none" normalizeH="0" baseline="0" dirty="0" smtClean="0">
                  <a:ln>
                    <a:noFill/>
                  </a:ln>
                  <a:solidFill>
                    <a:srgbClr val="FFFFFF"/>
                  </a:solidFill>
                  <a:effectLst/>
                  <a:latin typeface="微軟正黑體" pitchFamily="34" charset="-120"/>
                  <a:ea typeface="微軟正黑體" pitchFamily="34" charset="-120"/>
                  <a:cs typeface="新細明體" pitchFamily="18" charset="-120"/>
                </a:rPr>
                <a:t> </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pic>
          <p:nvPicPr>
            <p:cNvPr id="1049"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5" y="772"/>
              <a:ext cx="1108" cy="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2" y="698"/>
              <a:ext cx="1108" cy="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4" y="1033"/>
              <a:ext cx="60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5" y="451"/>
              <a:ext cx="1438" cy="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2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43" y="884"/>
              <a:ext cx="1438" cy="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3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29" y="1230"/>
              <a:ext cx="937"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29" y="1230"/>
              <a:ext cx="937"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32"/>
            <p:cNvSpPr>
              <a:spLocks/>
            </p:cNvSpPr>
            <p:nvPr/>
          </p:nvSpPr>
          <p:spPr bwMode="auto">
            <a:xfrm>
              <a:off x="3360" y="3276"/>
              <a:ext cx="981" cy="485"/>
            </a:xfrm>
            <a:custGeom>
              <a:avLst/>
              <a:gdLst>
                <a:gd name="T0" fmla="*/ 0 w 6038"/>
                <a:gd name="T1" fmla="*/ 323 h 1935"/>
                <a:gd name="T2" fmla="*/ 323 w 6038"/>
                <a:gd name="T3" fmla="*/ 0 h 1935"/>
                <a:gd name="T4" fmla="*/ 5715 w 6038"/>
                <a:gd name="T5" fmla="*/ 0 h 1935"/>
                <a:gd name="T6" fmla="*/ 6038 w 6038"/>
                <a:gd name="T7" fmla="*/ 323 h 1935"/>
                <a:gd name="T8" fmla="*/ 6038 w 6038"/>
                <a:gd name="T9" fmla="*/ 1613 h 1935"/>
                <a:gd name="T10" fmla="*/ 5715 w 6038"/>
                <a:gd name="T11" fmla="*/ 1935 h 1935"/>
                <a:gd name="T12" fmla="*/ 323 w 6038"/>
                <a:gd name="T13" fmla="*/ 1935 h 1935"/>
                <a:gd name="T14" fmla="*/ 0 w 6038"/>
                <a:gd name="T15" fmla="*/ 1613 h 1935"/>
                <a:gd name="T16" fmla="*/ 0 w 6038"/>
                <a:gd name="T17" fmla="*/ 323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38" h="1935">
                  <a:moveTo>
                    <a:pt x="0" y="323"/>
                  </a:moveTo>
                  <a:cubicBezTo>
                    <a:pt x="0" y="144"/>
                    <a:pt x="145" y="0"/>
                    <a:pt x="323" y="0"/>
                  </a:cubicBezTo>
                  <a:lnTo>
                    <a:pt x="5715" y="0"/>
                  </a:lnTo>
                  <a:cubicBezTo>
                    <a:pt x="5893" y="0"/>
                    <a:pt x="6038" y="144"/>
                    <a:pt x="6038" y="323"/>
                  </a:cubicBezTo>
                  <a:lnTo>
                    <a:pt x="6038" y="1613"/>
                  </a:lnTo>
                  <a:cubicBezTo>
                    <a:pt x="6038" y="1791"/>
                    <a:pt x="5893" y="1935"/>
                    <a:pt x="5715" y="1935"/>
                  </a:cubicBezTo>
                  <a:lnTo>
                    <a:pt x="323" y="1935"/>
                  </a:lnTo>
                  <a:cubicBezTo>
                    <a:pt x="145" y="1935"/>
                    <a:pt x="0" y="1791"/>
                    <a:pt x="0" y="1613"/>
                  </a:cubicBezTo>
                  <a:lnTo>
                    <a:pt x="0" y="323"/>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9" name="Rectangle 33"/>
            <p:cNvSpPr>
              <a:spLocks noChangeArrowheads="1"/>
            </p:cNvSpPr>
            <p:nvPr/>
          </p:nvSpPr>
          <p:spPr bwMode="auto">
            <a:xfrm>
              <a:off x="3314" y="3391"/>
              <a:ext cx="229"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1pPr>
              <a:lvl2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2pPr>
              <a:lvl3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3pPr>
              <a:lvl4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4pPr>
              <a:lvl5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2900" b="0" i="0" u="none" strike="noStrike" cap="none" normalizeH="0" baseline="0" dirty="0" smtClean="0">
                  <a:ln>
                    <a:noFill/>
                  </a:ln>
                  <a:solidFill>
                    <a:srgbClr val="FFFFFF"/>
                  </a:solidFill>
                  <a:effectLst/>
                  <a:latin typeface="微軟正黑體" pitchFamily="34" charset="-120"/>
                  <a:ea typeface="微軟正黑體" pitchFamily="34" charset="-120"/>
                  <a:cs typeface="新細明體" pitchFamily="18" charset="-120"/>
                </a:rPr>
                <a:t>軍方</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20" name="Rectangle 34"/>
            <p:cNvSpPr>
              <a:spLocks noChangeArrowheads="1"/>
            </p:cNvSpPr>
            <p:nvPr/>
          </p:nvSpPr>
          <p:spPr bwMode="auto">
            <a:xfrm>
              <a:off x="4087" y="3391"/>
              <a:ext cx="111"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1pPr>
              <a:lvl2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2pPr>
              <a:lvl3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3pPr>
              <a:lvl4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4pPr>
              <a:lvl5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2900" b="0" i="0" u="none" strike="noStrike" cap="none" normalizeH="0" baseline="0" smtClean="0">
                  <a:ln>
                    <a:noFill/>
                  </a:ln>
                  <a:solidFill>
                    <a:srgbClr val="FFFFFF"/>
                  </a:solidFill>
                  <a:effectLst/>
                  <a:latin typeface="微軟正黑體" pitchFamily="34" charset="-120"/>
                  <a:ea typeface="微軟正黑體" pitchFamily="34" charset="-120"/>
                  <a:cs typeface="新細明體" pitchFamily="18" charset="-120"/>
                </a:rPr>
                <a:t> </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pic>
          <p:nvPicPr>
            <p:cNvPr id="1059" name="Picture 3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79" y="2559"/>
              <a:ext cx="1168" cy="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3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79" y="2559"/>
              <a:ext cx="1168" cy="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3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45" y="2821"/>
              <a:ext cx="664" cy="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3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45" y="2821"/>
              <a:ext cx="664" cy="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3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63" y="2716"/>
              <a:ext cx="946" cy="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4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63" y="2716"/>
              <a:ext cx="946" cy="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4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32" y="2977"/>
              <a:ext cx="442"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4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32" y="2977"/>
              <a:ext cx="442"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4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30" y="2877"/>
              <a:ext cx="1368" cy="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8" name="Picture 4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35" y="2467"/>
              <a:ext cx="1368" cy="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9" name="Picture 4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58" y="2772"/>
              <a:ext cx="861"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46"/>
            <p:cNvSpPr>
              <a:spLocks/>
            </p:cNvSpPr>
            <p:nvPr/>
          </p:nvSpPr>
          <p:spPr bwMode="auto">
            <a:xfrm>
              <a:off x="1433" y="3258"/>
              <a:ext cx="981" cy="486"/>
            </a:xfrm>
            <a:custGeom>
              <a:avLst/>
              <a:gdLst>
                <a:gd name="T0" fmla="*/ 0 w 6036"/>
                <a:gd name="T1" fmla="*/ 323 h 1936"/>
                <a:gd name="T2" fmla="*/ 323 w 6036"/>
                <a:gd name="T3" fmla="*/ 0 h 1936"/>
                <a:gd name="T4" fmla="*/ 5713 w 6036"/>
                <a:gd name="T5" fmla="*/ 0 h 1936"/>
                <a:gd name="T6" fmla="*/ 6036 w 6036"/>
                <a:gd name="T7" fmla="*/ 323 h 1936"/>
                <a:gd name="T8" fmla="*/ 6036 w 6036"/>
                <a:gd name="T9" fmla="*/ 1613 h 1936"/>
                <a:gd name="T10" fmla="*/ 5713 w 6036"/>
                <a:gd name="T11" fmla="*/ 1936 h 1936"/>
                <a:gd name="T12" fmla="*/ 323 w 6036"/>
                <a:gd name="T13" fmla="*/ 1936 h 1936"/>
                <a:gd name="T14" fmla="*/ 0 w 6036"/>
                <a:gd name="T15" fmla="*/ 1613 h 1936"/>
                <a:gd name="T16" fmla="*/ 0 w 6036"/>
                <a:gd name="T17" fmla="*/ 32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36" h="1936">
                  <a:moveTo>
                    <a:pt x="0" y="323"/>
                  </a:moveTo>
                  <a:cubicBezTo>
                    <a:pt x="0" y="145"/>
                    <a:pt x="145" y="0"/>
                    <a:pt x="323" y="0"/>
                  </a:cubicBezTo>
                  <a:lnTo>
                    <a:pt x="5713" y="0"/>
                  </a:lnTo>
                  <a:cubicBezTo>
                    <a:pt x="5892" y="0"/>
                    <a:pt x="6036" y="145"/>
                    <a:pt x="6036" y="323"/>
                  </a:cubicBezTo>
                  <a:lnTo>
                    <a:pt x="6036" y="1613"/>
                  </a:lnTo>
                  <a:cubicBezTo>
                    <a:pt x="6036" y="1791"/>
                    <a:pt x="5892" y="1936"/>
                    <a:pt x="5713" y="1936"/>
                  </a:cubicBezTo>
                  <a:lnTo>
                    <a:pt x="323" y="1936"/>
                  </a:lnTo>
                  <a:cubicBezTo>
                    <a:pt x="145" y="1936"/>
                    <a:pt x="0" y="1791"/>
                    <a:pt x="0" y="1613"/>
                  </a:cubicBezTo>
                  <a:lnTo>
                    <a:pt x="0" y="323"/>
                  </a:lnTo>
                  <a:close/>
                </a:path>
              </a:pathLst>
            </a:custGeom>
            <a:solidFill>
              <a:srgbClr val="FD990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2" name="Rectangle 47"/>
            <p:cNvSpPr>
              <a:spLocks noChangeArrowheads="1"/>
            </p:cNvSpPr>
            <p:nvPr/>
          </p:nvSpPr>
          <p:spPr bwMode="auto">
            <a:xfrm>
              <a:off x="1538" y="3339"/>
              <a:ext cx="670"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1pPr>
              <a:lvl2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2pPr>
              <a:lvl3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3pPr>
              <a:lvl4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4pPr>
              <a:lvl5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2900" b="0" i="0" u="none" strike="noStrike" cap="none" normalizeH="0" baseline="0" dirty="0" smtClean="0">
                  <a:ln>
                    <a:noFill/>
                  </a:ln>
                  <a:solidFill>
                    <a:srgbClr val="FFFFFF"/>
                  </a:solidFill>
                  <a:effectLst/>
                  <a:latin typeface="微軟正黑體" pitchFamily="34" charset="-120"/>
                  <a:ea typeface="微軟正黑體" pitchFamily="34" charset="-120"/>
                  <a:cs typeface="新細明體" pitchFamily="18" charset="-120"/>
                </a:rPr>
                <a:t>民眾</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23" name="Rectangle 48"/>
            <p:cNvSpPr>
              <a:spLocks noChangeArrowheads="1"/>
            </p:cNvSpPr>
            <p:nvPr/>
          </p:nvSpPr>
          <p:spPr bwMode="auto">
            <a:xfrm>
              <a:off x="2310" y="3339"/>
              <a:ext cx="112"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1pPr>
              <a:lvl2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2pPr>
              <a:lvl3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3pPr>
              <a:lvl4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4pPr>
              <a:lvl5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2900" b="0" i="0" u="none" strike="noStrike" cap="none" normalizeH="0" baseline="0" smtClean="0">
                  <a:ln>
                    <a:noFill/>
                  </a:ln>
                  <a:solidFill>
                    <a:srgbClr val="FFFFFF"/>
                  </a:solidFill>
                  <a:effectLst/>
                  <a:latin typeface="微軟正黑體" pitchFamily="34" charset="-120"/>
                  <a:ea typeface="微軟正黑體" pitchFamily="34" charset="-120"/>
                  <a:cs typeface="新細明體" pitchFamily="18" charset="-120"/>
                </a:rPr>
                <a:t> </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pic>
          <p:nvPicPr>
            <p:cNvPr id="1073" name="Picture 4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48" y="2628"/>
              <a:ext cx="118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4" name="Picture 5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448" y="2628"/>
              <a:ext cx="118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51"/>
            <p:cNvSpPr>
              <a:spLocks noEditPoints="1"/>
            </p:cNvSpPr>
            <p:nvPr/>
          </p:nvSpPr>
          <p:spPr bwMode="auto">
            <a:xfrm>
              <a:off x="2428" y="2597"/>
              <a:ext cx="1170" cy="560"/>
            </a:xfrm>
            <a:custGeom>
              <a:avLst/>
              <a:gdLst>
                <a:gd name="T0" fmla="*/ 198 w 7197"/>
                <a:gd name="T1" fmla="*/ 802 h 2233"/>
                <a:gd name="T2" fmla="*/ 198 w 7197"/>
                <a:gd name="T3" fmla="*/ 247 h 2233"/>
                <a:gd name="T4" fmla="*/ 82 w 7197"/>
                <a:gd name="T5" fmla="*/ 0 h 2233"/>
                <a:gd name="T6" fmla="*/ 213 w 7197"/>
                <a:gd name="T7" fmla="*/ 1972 h 2233"/>
                <a:gd name="T8" fmla="*/ 197 w 7197"/>
                <a:gd name="T9" fmla="*/ 1384 h 2233"/>
                <a:gd name="T10" fmla="*/ 550 w 7197"/>
                <a:gd name="T11" fmla="*/ 85 h 2233"/>
                <a:gd name="T12" fmla="*/ 844 w 7197"/>
                <a:gd name="T13" fmla="*/ 784 h 2233"/>
                <a:gd name="T14" fmla="*/ 669 w 7197"/>
                <a:gd name="T15" fmla="*/ 872 h 2233"/>
                <a:gd name="T16" fmla="*/ 918 w 7197"/>
                <a:gd name="T17" fmla="*/ 1843 h 2233"/>
                <a:gd name="T18" fmla="*/ 669 w 7197"/>
                <a:gd name="T19" fmla="*/ 1070 h 2233"/>
                <a:gd name="T20" fmla="*/ 2841 w 7197"/>
                <a:gd name="T21" fmla="*/ 1120 h 2233"/>
                <a:gd name="T22" fmla="*/ 2886 w 7197"/>
                <a:gd name="T23" fmla="*/ 1827 h 2233"/>
                <a:gd name="T24" fmla="*/ 2971 w 7197"/>
                <a:gd name="T25" fmla="*/ 1596 h 2233"/>
                <a:gd name="T26" fmla="*/ 2392 w 7197"/>
                <a:gd name="T27" fmla="*/ 1742 h 2233"/>
                <a:gd name="T28" fmla="*/ 2727 w 7197"/>
                <a:gd name="T29" fmla="*/ 1113 h 2233"/>
                <a:gd name="T30" fmla="*/ 2377 w 7197"/>
                <a:gd name="T31" fmla="*/ 788 h 2233"/>
                <a:gd name="T32" fmla="*/ 2408 w 7197"/>
                <a:gd name="T33" fmla="*/ 997 h 2233"/>
                <a:gd name="T34" fmla="*/ 2175 w 7197"/>
                <a:gd name="T35" fmla="*/ 1880 h 2233"/>
                <a:gd name="T36" fmla="*/ 2222 w 7197"/>
                <a:gd name="T37" fmla="*/ 1246 h 2233"/>
                <a:gd name="T38" fmla="*/ 1997 w 7197"/>
                <a:gd name="T39" fmla="*/ 841 h 2233"/>
                <a:gd name="T40" fmla="*/ 2354 w 7197"/>
                <a:gd name="T41" fmla="*/ 482 h 2233"/>
                <a:gd name="T42" fmla="*/ 2779 w 7197"/>
                <a:gd name="T43" fmla="*/ 466 h 2233"/>
                <a:gd name="T44" fmla="*/ 3180 w 7197"/>
                <a:gd name="T45" fmla="*/ 1028 h 2233"/>
                <a:gd name="T46" fmla="*/ 2737 w 7197"/>
                <a:gd name="T47" fmla="*/ 892 h 2233"/>
                <a:gd name="T48" fmla="*/ 2700 w 7197"/>
                <a:gd name="T49" fmla="*/ 602 h 2233"/>
                <a:gd name="T50" fmla="*/ 4912 w 7197"/>
                <a:gd name="T51" fmla="*/ 1368 h 2233"/>
                <a:gd name="T52" fmla="*/ 4289 w 7197"/>
                <a:gd name="T53" fmla="*/ 1065 h 2233"/>
                <a:gd name="T54" fmla="*/ 4690 w 7197"/>
                <a:gd name="T55" fmla="*/ 408 h 2233"/>
                <a:gd name="T56" fmla="*/ 4172 w 7197"/>
                <a:gd name="T57" fmla="*/ 647 h 2233"/>
                <a:gd name="T58" fmla="*/ 5081 w 7197"/>
                <a:gd name="T59" fmla="*/ 290 h 2233"/>
                <a:gd name="T60" fmla="*/ 5081 w 7197"/>
                <a:gd name="T61" fmla="*/ 1709 h 2233"/>
                <a:gd name="T62" fmla="*/ 4751 w 7197"/>
                <a:gd name="T63" fmla="*/ 1692 h 2233"/>
                <a:gd name="T64" fmla="*/ 4705 w 7197"/>
                <a:gd name="T65" fmla="*/ 822 h 2233"/>
                <a:gd name="T66" fmla="*/ 4312 w 7197"/>
                <a:gd name="T67" fmla="*/ 340 h 2233"/>
                <a:gd name="T68" fmla="*/ 4495 w 7197"/>
                <a:gd name="T69" fmla="*/ 725 h 2233"/>
                <a:gd name="T70" fmla="*/ 4646 w 7197"/>
                <a:gd name="T71" fmla="*/ 1065 h 2233"/>
                <a:gd name="T72" fmla="*/ 4615 w 7197"/>
                <a:gd name="T73" fmla="*/ 1471 h 2233"/>
                <a:gd name="T74" fmla="*/ 4031 w 7197"/>
                <a:gd name="T75" fmla="*/ 1794 h 2233"/>
                <a:gd name="T76" fmla="*/ 4061 w 7197"/>
                <a:gd name="T77" fmla="*/ 1335 h 2233"/>
                <a:gd name="T78" fmla="*/ 4171 w 7197"/>
                <a:gd name="T79" fmla="*/ 1065 h 2233"/>
                <a:gd name="T80" fmla="*/ 4204 w 7197"/>
                <a:gd name="T81" fmla="*/ 344 h 2233"/>
                <a:gd name="T82" fmla="*/ 6682 w 7197"/>
                <a:gd name="T83" fmla="*/ 694 h 2233"/>
                <a:gd name="T84" fmla="*/ 6281 w 7197"/>
                <a:gd name="T85" fmla="*/ 722 h 2233"/>
                <a:gd name="T86" fmla="*/ 6404 w 7197"/>
                <a:gd name="T87" fmla="*/ 404 h 2233"/>
                <a:gd name="T88" fmla="*/ 6900 w 7197"/>
                <a:gd name="T89" fmla="*/ 338 h 2233"/>
                <a:gd name="T90" fmla="*/ 6614 w 7197"/>
                <a:gd name="T91" fmla="*/ 1075 h 2233"/>
                <a:gd name="T92" fmla="*/ 7197 w 7197"/>
                <a:gd name="T93" fmla="*/ 1919 h 2233"/>
                <a:gd name="T94" fmla="*/ 6452 w 7197"/>
                <a:gd name="T95" fmla="*/ 2054 h 2233"/>
                <a:gd name="T96" fmla="*/ 6639 w 7197"/>
                <a:gd name="T97" fmla="*/ 1638 h 2233"/>
                <a:gd name="T98" fmla="*/ 6083 w 7197"/>
                <a:gd name="T99" fmla="*/ 1648 h 2233"/>
                <a:gd name="T100" fmla="*/ 6030 w 7197"/>
                <a:gd name="T101" fmla="*/ 1208 h 2233"/>
                <a:gd name="T102" fmla="*/ 6021 w 7197"/>
                <a:gd name="T103" fmla="*/ 595 h 2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97" h="2233">
                  <a:moveTo>
                    <a:pt x="803" y="1070"/>
                  </a:moveTo>
                  <a:cubicBezTo>
                    <a:pt x="819" y="1219"/>
                    <a:pt x="851" y="1370"/>
                    <a:pt x="907" y="1519"/>
                  </a:cubicBezTo>
                  <a:cubicBezTo>
                    <a:pt x="943" y="1417"/>
                    <a:pt x="969" y="1267"/>
                    <a:pt x="991" y="1071"/>
                  </a:cubicBezTo>
                  <a:cubicBezTo>
                    <a:pt x="928" y="1071"/>
                    <a:pt x="865" y="1071"/>
                    <a:pt x="803" y="1070"/>
                  </a:cubicBezTo>
                  <a:close/>
                  <a:moveTo>
                    <a:pt x="198" y="802"/>
                  </a:moveTo>
                  <a:cubicBezTo>
                    <a:pt x="198" y="923"/>
                    <a:pt x="198" y="1044"/>
                    <a:pt x="198" y="1165"/>
                  </a:cubicBezTo>
                  <a:cubicBezTo>
                    <a:pt x="246" y="1164"/>
                    <a:pt x="293" y="1163"/>
                    <a:pt x="341" y="1162"/>
                  </a:cubicBezTo>
                  <a:cubicBezTo>
                    <a:pt x="341" y="1045"/>
                    <a:pt x="341" y="927"/>
                    <a:pt x="341" y="809"/>
                  </a:cubicBezTo>
                  <a:cubicBezTo>
                    <a:pt x="293" y="807"/>
                    <a:pt x="246" y="804"/>
                    <a:pt x="198" y="802"/>
                  </a:cubicBezTo>
                  <a:close/>
                  <a:moveTo>
                    <a:pt x="198" y="247"/>
                  </a:moveTo>
                  <a:cubicBezTo>
                    <a:pt x="198" y="359"/>
                    <a:pt x="198" y="470"/>
                    <a:pt x="198" y="582"/>
                  </a:cubicBezTo>
                  <a:cubicBezTo>
                    <a:pt x="246" y="587"/>
                    <a:pt x="293" y="591"/>
                    <a:pt x="341" y="596"/>
                  </a:cubicBezTo>
                  <a:cubicBezTo>
                    <a:pt x="341" y="487"/>
                    <a:pt x="341" y="379"/>
                    <a:pt x="341" y="271"/>
                  </a:cubicBezTo>
                  <a:cubicBezTo>
                    <a:pt x="293" y="263"/>
                    <a:pt x="246" y="255"/>
                    <a:pt x="198" y="247"/>
                  </a:cubicBezTo>
                  <a:close/>
                  <a:moveTo>
                    <a:pt x="82" y="0"/>
                  </a:moveTo>
                  <a:cubicBezTo>
                    <a:pt x="206" y="27"/>
                    <a:pt x="331" y="53"/>
                    <a:pt x="457" y="78"/>
                  </a:cubicBezTo>
                  <a:cubicBezTo>
                    <a:pt x="457" y="708"/>
                    <a:pt x="457" y="1338"/>
                    <a:pt x="457" y="1969"/>
                  </a:cubicBezTo>
                  <a:cubicBezTo>
                    <a:pt x="457" y="2018"/>
                    <a:pt x="447" y="2062"/>
                    <a:pt x="427" y="2102"/>
                  </a:cubicBezTo>
                  <a:cubicBezTo>
                    <a:pt x="407" y="2141"/>
                    <a:pt x="348" y="2170"/>
                    <a:pt x="252" y="2187"/>
                  </a:cubicBezTo>
                  <a:cubicBezTo>
                    <a:pt x="238" y="2116"/>
                    <a:pt x="226" y="2044"/>
                    <a:pt x="213" y="1972"/>
                  </a:cubicBezTo>
                  <a:cubicBezTo>
                    <a:pt x="241" y="1973"/>
                    <a:pt x="266" y="1972"/>
                    <a:pt x="287" y="1968"/>
                  </a:cubicBezTo>
                  <a:cubicBezTo>
                    <a:pt x="310" y="1964"/>
                    <a:pt x="325" y="1958"/>
                    <a:pt x="331" y="1949"/>
                  </a:cubicBezTo>
                  <a:cubicBezTo>
                    <a:pt x="338" y="1939"/>
                    <a:pt x="341" y="1925"/>
                    <a:pt x="341" y="1907"/>
                  </a:cubicBezTo>
                  <a:cubicBezTo>
                    <a:pt x="341" y="1730"/>
                    <a:pt x="341" y="1553"/>
                    <a:pt x="341" y="1376"/>
                  </a:cubicBezTo>
                  <a:cubicBezTo>
                    <a:pt x="293" y="1378"/>
                    <a:pt x="245" y="1381"/>
                    <a:pt x="197" y="1384"/>
                  </a:cubicBezTo>
                  <a:cubicBezTo>
                    <a:pt x="184" y="1722"/>
                    <a:pt x="153" y="2004"/>
                    <a:pt x="103" y="2233"/>
                  </a:cubicBezTo>
                  <a:cubicBezTo>
                    <a:pt x="68" y="2199"/>
                    <a:pt x="35" y="2163"/>
                    <a:pt x="0" y="2128"/>
                  </a:cubicBezTo>
                  <a:cubicBezTo>
                    <a:pt x="55" y="1869"/>
                    <a:pt x="82" y="1548"/>
                    <a:pt x="82" y="1162"/>
                  </a:cubicBezTo>
                  <a:cubicBezTo>
                    <a:pt x="82" y="775"/>
                    <a:pt x="82" y="387"/>
                    <a:pt x="82" y="0"/>
                  </a:cubicBezTo>
                  <a:close/>
                  <a:moveTo>
                    <a:pt x="550" y="85"/>
                  </a:moveTo>
                  <a:cubicBezTo>
                    <a:pt x="742" y="122"/>
                    <a:pt x="934" y="156"/>
                    <a:pt x="1127" y="186"/>
                  </a:cubicBezTo>
                  <a:cubicBezTo>
                    <a:pt x="1127" y="299"/>
                    <a:pt x="1122" y="408"/>
                    <a:pt x="1110" y="512"/>
                  </a:cubicBezTo>
                  <a:cubicBezTo>
                    <a:pt x="1098" y="617"/>
                    <a:pt x="1085" y="683"/>
                    <a:pt x="1070" y="709"/>
                  </a:cubicBezTo>
                  <a:cubicBezTo>
                    <a:pt x="1054" y="735"/>
                    <a:pt x="1037" y="756"/>
                    <a:pt x="1015" y="770"/>
                  </a:cubicBezTo>
                  <a:cubicBezTo>
                    <a:pt x="993" y="784"/>
                    <a:pt x="936" y="789"/>
                    <a:pt x="844" y="784"/>
                  </a:cubicBezTo>
                  <a:cubicBezTo>
                    <a:pt x="828" y="720"/>
                    <a:pt x="814" y="656"/>
                    <a:pt x="798" y="591"/>
                  </a:cubicBezTo>
                  <a:cubicBezTo>
                    <a:pt x="906" y="605"/>
                    <a:pt x="965" y="599"/>
                    <a:pt x="975" y="574"/>
                  </a:cubicBezTo>
                  <a:cubicBezTo>
                    <a:pt x="985" y="548"/>
                    <a:pt x="994" y="474"/>
                    <a:pt x="1002" y="352"/>
                  </a:cubicBezTo>
                  <a:cubicBezTo>
                    <a:pt x="890" y="337"/>
                    <a:pt x="780" y="322"/>
                    <a:pt x="669" y="306"/>
                  </a:cubicBezTo>
                  <a:cubicBezTo>
                    <a:pt x="669" y="495"/>
                    <a:pt x="669" y="684"/>
                    <a:pt x="669" y="872"/>
                  </a:cubicBezTo>
                  <a:cubicBezTo>
                    <a:pt x="818" y="878"/>
                    <a:pt x="967" y="884"/>
                    <a:pt x="1117" y="888"/>
                  </a:cubicBezTo>
                  <a:cubicBezTo>
                    <a:pt x="1099" y="1223"/>
                    <a:pt x="1057" y="1485"/>
                    <a:pt x="985" y="1672"/>
                  </a:cubicBezTo>
                  <a:cubicBezTo>
                    <a:pt x="1025" y="1733"/>
                    <a:pt x="1083" y="1801"/>
                    <a:pt x="1166" y="1869"/>
                  </a:cubicBezTo>
                  <a:cubicBezTo>
                    <a:pt x="1141" y="1923"/>
                    <a:pt x="1118" y="1979"/>
                    <a:pt x="1094" y="2034"/>
                  </a:cubicBezTo>
                  <a:cubicBezTo>
                    <a:pt x="1038" y="1992"/>
                    <a:pt x="981" y="1927"/>
                    <a:pt x="918" y="1843"/>
                  </a:cubicBezTo>
                  <a:cubicBezTo>
                    <a:pt x="864" y="1941"/>
                    <a:pt x="817" y="2022"/>
                    <a:pt x="771" y="2083"/>
                  </a:cubicBezTo>
                  <a:cubicBezTo>
                    <a:pt x="744" y="2038"/>
                    <a:pt x="718" y="1991"/>
                    <a:pt x="691" y="1945"/>
                  </a:cubicBezTo>
                  <a:cubicBezTo>
                    <a:pt x="753" y="1862"/>
                    <a:pt x="800" y="1781"/>
                    <a:pt x="839" y="1703"/>
                  </a:cubicBezTo>
                  <a:cubicBezTo>
                    <a:pt x="755" y="1507"/>
                    <a:pt x="707" y="1294"/>
                    <a:pt x="683" y="1070"/>
                  </a:cubicBezTo>
                  <a:cubicBezTo>
                    <a:pt x="678" y="1070"/>
                    <a:pt x="674" y="1070"/>
                    <a:pt x="669" y="1070"/>
                  </a:cubicBezTo>
                  <a:cubicBezTo>
                    <a:pt x="669" y="1414"/>
                    <a:pt x="669" y="1758"/>
                    <a:pt x="669" y="2102"/>
                  </a:cubicBezTo>
                  <a:cubicBezTo>
                    <a:pt x="629" y="2110"/>
                    <a:pt x="589" y="2118"/>
                    <a:pt x="550" y="2126"/>
                  </a:cubicBezTo>
                  <a:cubicBezTo>
                    <a:pt x="550" y="1446"/>
                    <a:pt x="550" y="766"/>
                    <a:pt x="550" y="85"/>
                  </a:cubicBezTo>
                  <a:close/>
                  <a:moveTo>
                    <a:pt x="2727" y="1113"/>
                  </a:moveTo>
                  <a:cubicBezTo>
                    <a:pt x="2765" y="1115"/>
                    <a:pt x="2803" y="1118"/>
                    <a:pt x="2841" y="1120"/>
                  </a:cubicBezTo>
                  <a:cubicBezTo>
                    <a:pt x="2841" y="1140"/>
                    <a:pt x="2839" y="1182"/>
                    <a:pt x="2833" y="1247"/>
                  </a:cubicBezTo>
                  <a:cubicBezTo>
                    <a:pt x="2925" y="1246"/>
                    <a:pt x="3017" y="1245"/>
                    <a:pt x="3109" y="1244"/>
                  </a:cubicBezTo>
                  <a:cubicBezTo>
                    <a:pt x="3094" y="1519"/>
                    <a:pt x="3081" y="1673"/>
                    <a:pt x="3069" y="1706"/>
                  </a:cubicBezTo>
                  <a:cubicBezTo>
                    <a:pt x="3057" y="1738"/>
                    <a:pt x="3039" y="1766"/>
                    <a:pt x="3015" y="1788"/>
                  </a:cubicBezTo>
                  <a:cubicBezTo>
                    <a:pt x="2991" y="1811"/>
                    <a:pt x="2948" y="1823"/>
                    <a:pt x="2886" y="1827"/>
                  </a:cubicBezTo>
                  <a:cubicBezTo>
                    <a:pt x="2868" y="1828"/>
                    <a:pt x="2847" y="1828"/>
                    <a:pt x="2822" y="1827"/>
                  </a:cubicBezTo>
                  <a:cubicBezTo>
                    <a:pt x="2809" y="1781"/>
                    <a:pt x="2796" y="1734"/>
                    <a:pt x="2783" y="1688"/>
                  </a:cubicBezTo>
                  <a:cubicBezTo>
                    <a:pt x="2807" y="1689"/>
                    <a:pt x="2833" y="1689"/>
                    <a:pt x="2864" y="1687"/>
                  </a:cubicBezTo>
                  <a:cubicBezTo>
                    <a:pt x="2905" y="1686"/>
                    <a:pt x="2931" y="1680"/>
                    <a:pt x="2942" y="1670"/>
                  </a:cubicBezTo>
                  <a:cubicBezTo>
                    <a:pt x="2954" y="1660"/>
                    <a:pt x="2963" y="1636"/>
                    <a:pt x="2971" y="1596"/>
                  </a:cubicBezTo>
                  <a:cubicBezTo>
                    <a:pt x="2979" y="1557"/>
                    <a:pt x="2984" y="1487"/>
                    <a:pt x="2987" y="1386"/>
                  </a:cubicBezTo>
                  <a:cubicBezTo>
                    <a:pt x="2929" y="1387"/>
                    <a:pt x="2870" y="1388"/>
                    <a:pt x="2811" y="1390"/>
                  </a:cubicBezTo>
                  <a:cubicBezTo>
                    <a:pt x="2795" y="1484"/>
                    <a:pt x="2756" y="1575"/>
                    <a:pt x="2691" y="1661"/>
                  </a:cubicBezTo>
                  <a:cubicBezTo>
                    <a:pt x="2625" y="1747"/>
                    <a:pt x="2552" y="1815"/>
                    <a:pt x="2466" y="1863"/>
                  </a:cubicBezTo>
                  <a:cubicBezTo>
                    <a:pt x="2441" y="1824"/>
                    <a:pt x="2417" y="1783"/>
                    <a:pt x="2392" y="1742"/>
                  </a:cubicBezTo>
                  <a:cubicBezTo>
                    <a:pt x="2556" y="1650"/>
                    <a:pt x="2655" y="1534"/>
                    <a:pt x="2691" y="1393"/>
                  </a:cubicBezTo>
                  <a:cubicBezTo>
                    <a:pt x="2633" y="1394"/>
                    <a:pt x="2575" y="1396"/>
                    <a:pt x="2518" y="1398"/>
                  </a:cubicBezTo>
                  <a:cubicBezTo>
                    <a:pt x="2518" y="1349"/>
                    <a:pt x="2518" y="1300"/>
                    <a:pt x="2518" y="1251"/>
                  </a:cubicBezTo>
                  <a:cubicBezTo>
                    <a:pt x="2584" y="1250"/>
                    <a:pt x="2649" y="1249"/>
                    <a:pt x="2715" y="1248"/>
                  </a:cubicBezTo>
                  <a:cubicBezTo>
                    <a:pt x="2722" y="1189"/>
                    <a:pt x="2726" y="1143"/>
                    <a:pt x="2727" y="1113"/>
                  </a:cubicBezTo>
                  <a:close/>
                  <a:moveTo>
                    <a:pt x="2039" y="307"/>
                  </a:moveTo>
                  <a:cubicBezTo>
                    <a:pt x="2191" y="322"/>
                    <a:pt x="2344" y="335"/>
                    <a:pt x="2496" y="346"/>
                  </a:cubicBezTo>
                  <a:cubicBezTo>
                    <a:pt x="2496" y="391"/>
                    <a:pt x="2496" y="436"/>
                    <a:pt x="2496" y="480"/>
                  </a:cubicBezTo>
                  <a:cubicBezTo>
                    <a:pt x="2462" y="555"/>
                    <a:pt x="2414" y="642"/>
                    <a:pt x="2347" y="740"/>
                  </a:cubicBezTo>
                  <a:cubicBezTo>
                    <a:pt x="2356" y="751"/>
                    <a:pt x="2366" y="767"/>
                    <a:pt x="2377" y="788"/>
                  </a:cubicBezTo>
                  <a:cubicBezTo>
                    <a:pt x="2359" y="808"/>
                    <a:pt x="2341" y="830"/>
                    <a:pt x="2322" y="850"/>
                  </a:cubicBezTo>
                  <a:cubicBezTo>
                    <a:pt x="2390" y="852"/>
                    <a:pt x="2457" y="854"/>
                    <a:pt x="2524" y="855"/>
                  </a:cubicBezTo>
                  <a:cubicBezTo>
                    <a:pt x="2509" y="1024"/>
                    <a:pt x="2486" y="1160"/>
                    <a:pt x="2452" y="1263"/>
                  </a:cubicBezTo>
                  <a:cubicBezTo>
                    <a:pt x="2421" y="1252"/>
                    <a:pt x="2390" y="1240"/>
                    <a:pt x="2358" y="1229"/>
                  </a:cubicBezTo>
                  <a:cubicBezTo>
                    <a:pt x="2382" y="1150"/>
                    <a:pt x="2398" y="1072"/>
                    <a:pt x="2408" y="997"/>
                  </a:cubicBezTo>
                  <a:cubicBezTo>
                    <a:pt x="2384" y="997"/>
                    <a:pt x="2360" y="996"/>
                    <a:pt x="2335" y="996"/>
                  </a:cubicBezTo>
                  <a:cubicBezTo>
                    <a:pt x="2335" y="1234"/>
                    <a:pt x="2335" y="1471"/>
                    <a:pt x="2335" y="1709"/>
                  </a:cubicBezTo>
                  <a:cubicBezTo>
                    <a:pt x="2335" y="1745"/>
                    <a:pt x="2328" y="1776"/>
                    <a:pt x="2313" y="1802"/>
                  </a:cubicBezTo>
                  <a:cubicBezTo>
                    <a:pt x="2298" y="1828"/>
                    <a:pt x="2282" y="1847"/>
                    <a:pt x="2265" y="1857"/>
                  </a:cubicBezTo>
                  <a:cubicBezTo>
                    <a:pt x="2247" y="1868"/>
                    <a:pt x="2217" y="1875"/>
                    <a:pt x="2175" y="1880"/>
                  </a:cubicBezTo>
                  <a:cubicBezTo>
                    <a:pt x="2155" y="1881"/>
                    <a:pt x="2132" y="1882"/>
                    <a:pt x="2107" y="1883"/>
                  </a:cubicBezTo>
                  <a:cubicBezTo>
                    <a:pt x="2094" y="1831"/>
                    <a:pt x="2081" y="1779"/>
                    <a:pt x="2068" y="1727"/>
                  </a:cubicBezTo>
                  <a:cubicBezTo>
                    <a:pt x="2094" y="1728"/>
                    <a:pt x="2134" y="1726"/>
                    <a:pt x="2190" y="1721"/>
                  </a:cubicBezTo>
                  <a:cubicBezTo>
                    <a:pt x="2211" y="1720"/>
                    <a:pt x="2222" y="1701"/>
                    <a:pt x="2222" y="1665"/>
                  </a:cubicBezTo>
                  <a:cubicBezTo>
                    <a:pt x="2222" y="1525"/>
                    <a:pt x="2222" y="1386"/>
                    <a:pt x="2222" y="1246"/>
                  </a:cubicBezTo>
                  <a:cubicBezTo>
                    <a:pt x="2173" y="1412"/>
                    <a:pt x="2118" y="1551"/>
                    <a:pt x="2051" y="1660"/>
                  </a:cubicBezTo>
                  <a:cubicBezTo>
                    <a:pt x="2029" y="1610"/>
                    <a:pt x="2008" y="1559"/>
                    <a:pt x="1986" y="1508"/>
                  </a:cubicBezTo>
                  <a:cubicBezTo>
                    <a:pt x="2064" y="1385"/>
                    <a:pt x="2130" y="1213"/>
                    <a:pt x="2192" y="995"/>
                  </a:cubicBezTo>
                  <a:cubicBezTo>
                    <a:pt x="2127" y="994"/>
                    <a:pt x="2062" y="994"/>
                    <a:pt x="1997" y="993"/>
                  </a:cubicBezTo>
                  <a:cubicBezTo>
                    <a:pt x="1997" y="942"/>
                    <a:pt x="1997" y="892"/>
                    <a:pt x="1997" y="841"/>
                  </a:cubicBezTo>
                  <a:cubicBezTo>
                    <a:pt x="2084" y="844"/>
                    <a:pt x="2170" y="846"/>
                    <a:pt x="2257" y="849"/>
                  </a:cubicBezTo>
                  <a:cubicBezTo>
                    <a:pt x="2217" y="787"/>
                    <a:pt x="2158" y="715"/>
                    <a:pt x="2075" y="635"/>
                  </a:cubicBezTo>
                  <a:cubicBezTo>
                    <a:pt x="2102" y="601"/>
                    <a:pt x="2128" y="567"/>
                    <a:pt x="2155" y="534"/>
                  </a:cubicBezTo>
                  <a:cubicBezTo>
                    <a:pt x="2185" y="558"/>
                    <a:pt x="2218" y="593"/>
                    <a:pt x="2258" y="637"/>
                  </a:cubicBezTo>
                  <a:cubicBezTo>
                    <a:pt x="2290" y="595"/>
                    <a:pt x="2321" y="542"/>
                    <a:pt x="2354" y="482"/>
                  </a:cubicBezTo>
                  <a:cubicBezTo>
                    <a:pt x="2249" y="475"/>
                    <a:pt x="2144" y="468"/>
                    <a:pt x="2039" y="459"/>
                  </a:cubicBezTo>
                  <a:cubicBezTo>
                    <a:pt x="2039" y="408"/>
                    <a:pt x="2039" y="358"/>
                    <a:pt x="2039" y="307"/>
                  </a:cubicBezTo>
                  <a:close/>
                  <a:moveTo>
                    <a:pt x="2724" y="306"/>
                  </a:moveTo>
                  <a:cubicBezTo>
                    <a:pt x="2760" y="324"/>
                    <a:pt x="2795" y="343"/>
                    <a:pt x="2830" y="362"/>
                  </a:cubicBezTo>
                  <a:cubicBezTo>
                    <a:pt x="2819" y="389"/>
                    <a:pt x="2803" y="424"/>
                    <a:pt x="2779" y="466"/>
                  </a:cubicBezTo>
                  <a:cubicBezTo>
                    <a:pt x="2902" y="471"/>
                    <a:pt x="3025" y="476"/>
                    <a:pt x="3149" y="479"/>
                  </a:cubicBezTo>
                  <a:cubicBezTo>
                    <a:pt x="3149" y="525"/>
                    <a:pt x="3149" y="570"/>
                    <a:pt x="3149" y="616"/>
                  </a:cubicBezTo>
                  <a:cubicBezTo>
                    <a:pt x="3115" y="615"/>
                    <a:pt x="3081" y="614"/>
                    <a:pt x="3048" y="613"/>
                  </a:cubicBezTo>
                  <a:cubicBezTo>
                    <a:pt x="3009" y="732"/>
                    <a:pt x="2965" y="826"/>
                    <a:pt x="2911" y="891"/>
                  </a:cubicBezTo>
                  <a:cubicBezTo>
                    <a:pt x="2980" y="955"/>
                    <a:pt x="3069" y="1002"/>
                    <a:pt x="3180" y="1028"/>
                  </a:cubicBezTo>
                  <a:cubicBezTo>
                    <a:pt x="3161" y="1071"/>
                    <a:pt x="3144" y="1114"/>
                    <a:pt x="3126" y="1156"/>
                  </a:cubicBezTo>
                  <a:cubicBezTo>
                    <a:pt x="3008" y="1123"/>
                    <a:pt x="2909" y="1066"/>
                    <a:pt x="2826" y="990"/>
                  </a:cubicBezTo>
                  <a:cubicBezTo>
                    <a:pt x="2747" y="1057"/>
                    <a:pt x="2668" y="1112"/>
                    <a:pt x="2587" y="1150"/>
                  </a:cubicBezTo>
                  <a:cubicBezTo>
                    <a:pt x="2566" y="1106"/>
                    <a:pt x="2546" y="1062"/>
                    <a:pt x="2524" y="1017"/>
                  </a:cubicBezTo>
                  <a:cubicBezTo>
                    <a:pt x="2598" y="991"/>
                    <a:pt x="2668" y="948"/>
                    <a:pt x="2737" y="892"/>
                  </a:cubicBezTo>
                  <a:cubicBezTo>
                    <a:pt x="2710" y="861"/>
                    <a:pt x="2680" y="813"/>
                    <a:pt x="2642" y="749"/>
                  </a:cubicBezTo>
                  <a:cubicBezTo>
                    <a:pt x="2673" y="724"/>
                    <a:pt x="2702" y="698"/>
                    <a:pt x="2733" y="673"/>
                  </a:cubicBezTo>
                  <a:cubicBezTo>
                    <a:pt x="2775" y="738"/>
                    <a:pt x="2804" y="782"/>
                    <a:pt x="2824" y="804"/>
                  </a:cubicBezTo>
                  <a:cubicBezTo>
                    <a:pt x="2870" y="744"/>
                    <a:pt x="2905" y="679"/>
                    <a:pt x="2932" y="610"/>
                  </a:cubicBezTo>
                  <a:cubicBezTo>
                    <a:pt x="2855" y="608"/>
                    <a:pt x="2778" y="605"/>
                    <a:pt x="2700" y="602"/>
                  </a:cubicBezTo>
                  <a:cubicBezTo>
                    <a:pt x="2648" y="680"/>
                    <a:pt x="2601" y="749"/>
                    <a:pt x="2553" y="805"/>
                  </a:cubicBezTo>
                  <a:cubicBezTo>
                    <a:pt x="2525" y="771"/>
                    <a:pt x="2499" y="735"/>
                    <a:pt x="2472" y="700"/>
                  </a:cubicBezTo>
                  <a:cubicBezTo>
                    <a:pt x="2563" y="602"/>
                    <a:pt x="2644" y="469"/>
                    <a:pt x="2724" y="306"/>
                  </a:cubicBezTo>
                  <a:close/>
                  <a:moveTo>
                    <a:pt x="4788" y="951"/>
                  </a:moveTo>
                  <a:cubicBezTo>
                    <a:pt x="4852" y="1116"/>
                    <a:pt x="4891" y="1256"/>
                    <a:pt x="4912" y="1368"/>
                  </a:cubicBezTo>
                  <a:cubicBezTo>
                    <a:pt x="4877" y="1386"/>
                    <a:pt x="4842" y="1404"/>
                    <a:pt x="4807" y="1422"/>
                  </a:cubicBezTo>
                  <a:cubicBezTo>
                    <a:pt x="4782" y="1305"/>
                    <a:pt x="4742" y="1166"/>
                    <a:pt x="4682" y="1009"/>
                  </a:cubicBezTo>
                  <a:cubicBezTo>
                    <a:pt x="4718" y="990"/>
                    <a:pt x="4753" y="970"/>
                    <a:pt x="4788" y="951"/>
                  </a:cubicBezTo>
                  <a:close/>
                  <a:moveTo>
                    <a:pt x="4239" y="863"/>
                  </a:moveTo>
                  <a:cubicBezTo>
                    <a:pt x="4264" y="955"/>
                    <a:pt x="4280" y="1023"/>
                    <a:pt x="4289" y="1065"/>
                  </a:cubicBezTo>
                  <a:cubicBezTo>
                    <a:pt x="4321" y="1065"/>
                    <a:pt x="4352" y="1065"/>
                    <a:pt x="4384" y="1065"/>
                  </a:cubicBezTo>
                  <a:cubicBezTo>
                    <a:pt x="4413" y="986"/>
                    <a:pt x="4433" y="917"/>
                    <a:pt x="4446" y="860"/>
                  </a:cubicBezTo>
                  <a:cubicBezTo>
                    <a:pt x="4377" y="861"/>
                    <a:pt x="4308" y="862"/>
                    <a:pt x="4239" y="863"/>
                  </a:cubicBezTo>
                  <a:close/>
                  <a:moveTo>
                    <a:pt x="4594" y="367"/>
                  </a:moveTo>
                  <a:cubicBezTo>
                    <a:pt x="4626" y="380"/>
                    <a:pt x="4658" y="394"/>
                    <a:pt x="4690" y="408"/>
                  </a:cubicBezTo>
                  <a:cubicBezTo>
                    <a:pt x="4678" y="486"/>
                    <a:pt x="4655" y="579"/>
                    <a:pt x="4615" y="684"/>
                  </a:cubicBezTo>
                  <a:cubicBezTo>
                    <a:pt x="4584" y="666"/>
                    <a:pt x="4554" y="646"/>
                    <a:pt x="4524" y="628"/>
                  </a:cubicBezTo>
                  <a:cubicBezTo>
                    <a:pt x="4562" y="520"/>
                    <a:pt x="4585" y="432"/>
                    <a:pt x="4594" y="367"/>
                  </a:cubicBezTo>
                  <a:close/>
                  <a:moveTo>
                    <a:pt x="4109" y="386"/>
                  </a:moveTo>
                  <a:cubicBezTo>
                    <a:pt x="4138" y="469"/>
                    <a:pt x="4158" y="556"/>
                    <a:pt x="4172" y="647"/>
                  </a:cubicBezTo>
                  <a:cubicBezTo>
                    <a:pt x="4140" y="664"/>
                    <a:pt x="4108" y="681"/>
                    <a:pt x="4075" y="698"/>
                  </a:cubicBezTo>
                  <a:cubicBezTo>
                    <a:pt x="4064" y="608"/>
                    <a:pt x="4045" y="521"/>
                    <a:pt x="4014" y="437"/>
                  </a:cubicBezTo>
                  <a:cubicBezTo>
                    <a:pt x="4046" y="420"/>
                    <a:pt x="4077" y="403"/>
                    <a:pt x="4109" y="386"/>
                  </a:cubicBezTo>
                  <a:close/>
                  <a:moveTo>
                    <a:pt x="4965" y="300"/>
                  </a:moveTo>
                  <a:cubicBezTo>
                    <a:pt x="5003" y="296"/>
                    <a:pt x="5042" y="293"/>
                    <a:pt x="5081" y="290"/>
                  </a:cubicBezTo>
                  <a:cubicBezTo>
                    <a:pt x="5081" y="413"/>
                    <a:pt x="5081" y="536"/>
                    <a:pt x="5081" y="659"/>
                  </a:cubicBezTo>
                  <a:cubicBezTo>
                    <a:pt x="5114" y="657"/>
                    <a:pt x="5147" y="656"/>
                    <a:pt x="5180" y="654"/>
                  </a:cubicBezTo>
                  <a:cubicBezTo>
                    <a:pt x="5180" y="706"/>
                    <a:pt x="5180" y="758"/>
                    <a:pt x="5180" y="810"/>
                  </a:cubicBezTo>
                  <a:cubicBezTo>
                    <a:pt x="5147" y="811"/>
                    <a:pt x="5114" y="812"/>
                    <a:pt x="5081" y="813"/>
                  </a:cubicBezTo>
                  <a:cubicBezTo>
                    <a:pt x="5081" y="1111"/>
                    <a:pt x="5081" y="1410"/>
                    <a:pt x="5081" y="1709"/>
                  </a:cubicBezTo>
                  <a:cubicBezTo>
                    <a:pt x="5081" y="1753"/>
                    <a:pt x="5073" y="1786"/>
                    <a:pt x="5058" y="1809"/>
                  </a:cubicBezTo>
                  <a:cubicBezTo>
                    <a:pt x="5042" y="1831"/>
                    <a:pt x="5024" y="1845"/>
                    <a:pt x="5003" y="1851"/>
                  </a:cubicBezTo>
                  <a:cubicBezTo>
                    <a:pt x="4982" y="1857"/>
                    <a:pt x="4945" y="1858"/>
                    <a:pt x="4892" y="1854"/>
                  </a:cubicBezTo>
                  <a:cubicBezTo>
                    <a:pt x="4861" y="1852"/>
                    <a:pt x="4827" y="1847"/>
                    <a:pt x="4789" y="1842"/>
                  </a:cubicBezTo>
                  <a:cubicBezTo>
                    <a:pt x="4776" y="1792"/>
                    <a:pt x="4764" y="1742"/>
                    <a:pt x="4751" y="1692"/>
                  </a:cubicBezTo>
                  <a:cubicBezTo>
                    <a:pt x="4789" y="1697"/>
                    <a:pt x="4824" y="1700"/>
                    <a:pt x="4858" y="1702"/>
                  </a:cubicBezTo>
                  <a:cubicBezTo>
                    <a:pt x="4914" y="1706"/>
                    <a:pt x="4946" y="1705"/>
                    <a:pt x="4953" y="1700"/>
                  </a:cubicBezTo>
                  <a:cubicBezTo>
                    <a:pt x="4961" y="1696"/>
                    <a:pt x="4965" y="1686"/>
                    <a:pt x="4965" y="1672"/>
                  </a:cubicBezTo>
                  <a:cubicBezTo>
                    <a:pt x="4965" y="1386"/>
                    <a:pt x="4965" y="1101"/>
                    <a:pt x="4965" y="816"/>
                  </a:cubicBezTo>
                  <a:cubicBezTo>
                    <a:pt x="4878" y="818"/>
                    <a:pt x="4792" y="821"/>
                    <a:pt x="4705" y="822"/>
                  </a:cubicBezTo>
                  <a:cubicBezTo>
                    <a:pt x="4705" y="773"/>
                    <a:pt x="4705" y="724"/>
                    <a:pt x="4705" y="675"/>
                  </a:cubicBezTo>
                  <a:cubicBezTo>
                    <a:pt x="4792" y="671"/>
                    <a:pt x="4878" y="668"/>
                    <a:pt x="4965" y="664"/>
                  </a:cubicBezTo>
                  <a:cubicBezTo>
                    <a:pt x="4965" y="543"/>
                    <a:pt x="4965" y="421"/>
                    <a:pt x="4965" y="300"/>
                  </a:cubicBezTo>
                  <a:close/>
                  <a:moveTo>
                    <a:pt x="4204" y="344"/>
                  </a:moveTo>
                  <a:cubicBezTo>
                    <a:pt x="4240" y="343"/>
                    <a:pt x="4276" y="342"/>
                    <a:pt x="4312" y="340"/>
                  </a:cubicBezTo>
                  <a:cubicBezTo>
                    <a:pt x="4312" y="470"/>
                    <a:pt x="4312" y="600"/>
                    <a:pt x="4312" y="730"/>
                  </a:cubicBezTo>
                  <a:cubicBezTo>
                    <a:pt x="4337" y="729"/>
                    <a:pt x="4363" y="729"/>
                    <a:pt x="4389" y="728"/>
                  </a:cubicBezTo>
                  <a:cubicBezTo>
                    <a:pt x="4389" y="598"/>
                    <a:pt x="4389" y="467"/>
                    <a:pt x="4389" y="337"/>
                  </a:cubicBezTo>
                  <a:cubicBezTo>
                    <a:pt x="4424" y="335"/>
                    <a:pt x="4460" y="333"/>
                    <a:pt x="4495" y="332"/>
                  </a:cubicBezTo>
                  <a:cubicBezTo>
                    <a:pt x="4495" y="463"/>
                    <a:pt x="4495" y="594"/>
                    <a:pt x="4495" y="725"/>
                  </a:cubicBezTo>
                  <a:cubicBezTo>
                    <a:pt x="4550" y="724"/>
                    <a:pt x="4605" y="723"/>
                    <a:pt x="4659" y="721"/>
                  </a:cubicBezTo>
                  <a:cubicBezTo>
                    <a:pt x="4659" y="766"/>
                    <a:pt x="4659" y="811"/>
                    <a:pt x="4659" y="857"/>
                  </a:cubicBezTo>
                  <a:cubicBezTo>
                    <a:pt x="4630" y="857"/>
                    <a:pt x="4601" y="858"/>
                    <a:pt x="4572" y="858"/>
                  </a:cubicBezTo>
                  <a:cubicBezTo>
                    <a:pt x="4558" y="914"/>
                    <a:pt x="4538" y="983"/>
                    <a:pt x="4510" y="1065"/>
                  </a:cubicBezTo>
                  <a:cubicBezTo>
                    <a:pt x="4556" y="1065"/>
                    <a:pt x="4601" y="1065"/>
                    <a:pt x="4646" y="1065"/>
                  </a:cubicBezTo>
                  <a:cubicBezTo>
                    <a:pt x="4646" y="1109"/>
                    <a:pt x="4646" y="1153"/>
                    <a:pt x="4646" y="1197"/>
                  </a:cubicBezTo>
                  <a:cubicBezTo>
                    <a:pt x="4567" y="1196"/>
                    <a:pt x="4488" y="1195"/>
                    <a:pt x="4410" y="1195"/>
                  </a:cubicBezTo>
                  <a:cubicBezTo>
                    <a:pt x="4410" y="1243"/>
                    <a:pt x="4410" y="1291"/>
                    <a:pt x="4410" y="1339"/>
                  </a:cubicBezTo>
                  <a:cubicBezTo>
                    <a:pt x="4478" y="1341"/>
                    <a:pt x="4547" y="1342"/>
                    <a:pt x="4615" y="1343"/>
                  </a:cubicBezTo>
                  <a:cubicBezTo>
                    <a:pt x="4615" y="1386"/>
                    <a:pt x="4615" y="1428"/>
                    <a:pt x="4615" y="1471"/>
                  </a:cubicBezTo>
                  <a:cubicBezTo>
                    <a:pt x="4547" y="1469"/>
                    <a:pt x="4478" y="1467"/>
                    <a:pt x="4410" y="1465"/>
                  </a:cubicBezTo>
                  <a:cubicBezTo>
                    <a:pt x="4410" y="1513"/>
                    <a:pt x="4410" y="1561"/>
                    <a:pt x="4410" y="1610"/>
                  </a:cubicBezTo>
                  <a:cubicBezTo>
                    <a:pt x="4486" y="1603"/>
                    <a:pt x="4573" y="1589"/>
                    <a:pt x="4673" y="1570"/>
                  </a:cubicBezTo>
                  <a:cubicBezTo>
                    <a:pt x="4674" y="1615"/>
                    <a:pt x="4675" y="1660"/>
                    <a:pt x="4675" y="1704"/>
                  </a:cubicBezTo>
                  <a:cubicBezTo>
                    <a:pt x="4481" y="1739"/>
                    <a:pt x="4266" y="1769"/>
                    <a:pt x="4031" y="1794"/>
                  </a:cubicBezTo>
                  <a:cubicBezTo>
                    <a:pt x="4024" y="1751"/>
                    <a:pt x="4017" y="1708"/>
                    <a:pt x="4010" y="1665"/>
                  </a:cubicBezTo>
                  <a:cubicBezTo>
                    <a:pt x="4168" y="1645"/>
                    <a:pt x="4263" y="1633"/>
                    <a:pt x="4295" y="1628"/>
                  </a:cubicBezTo>
                  <a:cubicBezTo>
                    <a:pt x="4295" y="1573"/>
                    <a:pt x="4295" y="1518"/>
                    <a:pt x="4295" y="1462"/>
                  </a:cubicBezTo>
                  <a:cubicBezTo>
                    <a:pt x="4217" y="1461"/>
                    <a:pt x="4139" y="1459"/>
                    <a:pt x="4061" y="1458"/>
                  </a:cubicBezTo>
                  <a:cubicBezTo>
                    <a:pt x="4061" y="1417"/>
                    <a:pt x="4061" y="1376"/>
                    <a:pt x="4061" y="1335"/>
                  </a:cubicBezTo>
                  <a:cubicBezTo>
                    <a:pt x="4139" y="1336"/>
                    <a:pt x="4217" y="1337"/>
                    <a:pt x="4295" y="1338"/>
                  </a:cubicBezTo>
                  <a:cubicBezTo>
                    <a:pt x="4295" y="1290"/>
                    <a:pt x="4295" y="1242"/>
                    <a:pt x="4295" y="1194"/>
                  </a:cubicBezTo>
                  <a:cubicBezTo>
                    <a:pt x="4207" y="1193"/>
                    <a:pt x="4119" y="1193"/>
                    <a:pt x="4031" y="1193"/>
                  </a:cubicBezTo>
                  <a:cubicBezTo>
                    <a:pt x="4031" y="1150"/>
                    <a:pt x="4031" y="1108"/>
                    <a:pt x="4031" y="1065"/>
                  </a:cubicBezTo>
                  <a:cubicBezTo>
                    <a:pt x="4078" y="1065"/>
                    <a:pt x="4124" y="1065"/>
                    <a:pt x="4171" y="1065"/>
                  </a:cubicBezTo>
                  <a:cubicBezTo>
                    <a:pt x="4158" y="1006"/>
                    <a:pt x="4141" y="938"/>
                    <a:pt x="4117" y="864"/>
                  </a:cubicBezTo>
                  <a:cubicBezTo>
                    <a:pt x="4083" y="864"/>
                    <a:pt x="4050" y="864"/>
                    <a:pt x="4016" y="865"/>
                  </a:cubicBezTo>
                  <a:cubicBezTo>
                    <a:pt x="4016" y="821"/>
                    <a:pt x="4016" y="777"/>
                    <a:pt x="4016" y="734"/>
                  </a:cubicBezTo>
                  <a:cubicBezTo>
                    <a:pt x="4079" y="733"/>
                    <a:pt x="4142" y="732"/>
                    <a:pt x="4204" y="731"/>
                  </a:cubicBezTo>
                  <a:cubicBezTo>
                    <a:pt x="4204" y="602"/>
                    <a:pt x="4204" y="473"/>
                    <a:pt x="4204" y="344"/>
                  </a:cubicBezTo>
                  <a:close/>
                  <a:moveTo>
                    <a:pt x="6682" y="694"/>
                  </a:moveTo>
                  <a:cubicBezTo>
                    <a:pt x="6682" y="757"/>
                    <a:pt x="6682" y="819"/>
                    <a:pt x="6682" y="881"/>
                  </a:cubicBezTo>
                  <a:cubicBezTo>
                    <a:pt x="6776" y="878"/>
                    <a:pt x="6871" y="874"/>
                    <a:pt x="6965" y="870"/>
                  </a:cubicBezTo>
                  <a:cubicBezTo>
                    <a:pt x="6965" y="804"/>
                    <a:pt x="6965" y="739"/>
                    <a:pt x="6965" y="673"/>
                  </a:cubicBezTo>
                  <a:cubicBezTo>
                    <a:pt x="6871" y="680"/>
                    <a:pt x="6776" y="688"/>
                    <a:pt x="6682" y="694"/>
                  </a:cubicBezTo>
                  <a:close/>
                  <a:moveTo>
                    <a:pt x="6281" y="722"/>
                  </a:moveTo>
                  <a:cubicBezTo>
                    <a:pt x="6281" y="780"/>
                    <a:pt x="6281" y="837"/>
                    <a:pt x="6281" y="895"/>
                  </a:cubicBezTo>
                  <a:cubicBezTo>
                    <a:pt x="6376" y="892"/>
                    <a:pt x="6472" y="889"/>
                    <a:pt x="6567" y="885"/>
                  </a:cubicBezTo>
                  <a:cubicBezTo>
                    <a:pt x="6567" y="825"/>
                    <a:pt x="6567" y="764"/>
                    <a:pt x="6567" y="703"/>
                  </a:cubicBezTo>
                  <a:cubicBezTo>
                    <a:pt x="6472" y="709"/>
                    <a:pt x="6376" y="716"/>
                    <a:pt x="6281" y="722"/>
                  </a:cubicBezTo>
                  <a:close/>
                  <a:moveTo>
                    <a:pt x="6404" y="404"/>
                  </a:moveTo>
                  <a:cubicBezTo>
                    <a:pt x="6368" y="453"/>
                    <a:pt x="6325" y="509"/>
                    <a:pt x="6271" y="567"/>
                  </a:cubicBezTo>
                  <a:cubicBezTo>
                    <a:pt x="6383" y="557"/>
                    <a:pt x="6496" y="546"/>
                    <a:pt x="6609" y="535"/>
                  </a:cubicBezTo>
                  <a:cubicBezTo>
                    <a:pt x="6653" y="481"/>
                    <a:pt x="6692" y="422"/>
                    <a:pt x="6730" y="362"/>
                  </a:cubicBezTo>
                  <a:cubicBezTo>
                    <a:pt x="6622" y="377"/>
                    <a:pt x="6513" y="391"/>
                    <a:pt x="6404" y="404"/>
                  </a:cubicBezTo>
                  <a:close/>
                  <a:moveTo>
                    <a:pt x="6440" y="90"/>
                  </a:moveTo>
                  <a:cubicBezTo>
                    <a:pt x="6480" y="106"/>
                    <a:pt x="6520" y="124"/>
                    <a:pt x="6560" y="141"/>
                  </a:cubicBezTo>
                  <a:cubicBezTo>
                    <a:pt x="6550" y="166"/>
                    <a:pt x="6538" y="191"/>
                    <a:pt x="6523" y="213"/>
                  </a:cubicBezTo>
                  <a:cubicBezTo>
                    <a:pt x="6649" y="193"/>
                    <a:pt x="6775" y="171"/>
                    <a:pt x="6900" y="148"/>
                  </a:cubicBezTo>
                  <a:cubicBezTo>
                    <a:pt x="6900" y="211"/>
                    <a:pt x="6900" y="275"/>
                    <a:pt x="6900" y="338"/>
                  </a:cubicBezTo>
                  <a:cubicBezTo>
                    <a:pt x="6870" y="391"/>
                    <a:pt x="6833" y="452"/>
                    <a:pt x="6784" y="516"/>
                  </a:cubicBezTo>
                  <a:cubicBezTo>
                    <a:pt x="6883" y="506"/>
                    <a:pt x="6982" y="494"/>
                    <a:pt x="7081" y="482"/>
                  </a:cubicBezTo>
                  <a:cubicBezTo>
                    <a:pt x="7081" y="670"/>
                    <a:pt x="7081" y="858"/>
                    <a:pt x="7081" y="1045"/>
                  </a:cubicBezTo>
                  <a:cubicBezTo>
                    <a:pt x="6933" y="1046"/>
                    <a:pt x="6784" y="1047"/>
                    <a:pt x="6635" y="1048"/>
                  </a:cubicBezTo>
                  <a:cubicBezTo>
                    <a:pt x="6628" y="1057"/>
                    <a:pt x="6621" y="1066"/>
                    <a:pt x="6614" y="1075"/>
                  </a:cubicBezTo>
                  <a:cubicBezTo>
                    <a:pt x="6660" y="1153"/>
                    <a:pt x="6692" y="1249"/>
                    <a:pt x="6717" y="1359"/>
                  </a:cubicBezTo>
                  <a:cubicBezTo>
                    <a:pt x="6854" y="1291"/>
                    <a:pt x="6959" y="1203"/>
                    <a:pt x="7042" y="1110"/>
                  </a:cubicBezTo>
                  <a:cubicBezTo>
                    <a:pt x="7069" y="1164"/>
                    <a:pt x="7093" y="1219"/>
                    <a:pt x="7119" y="1273"/>
                  </a:cubicBezTo>
                  <a:cubicBezTo>
                    <a:pt x="7021" y="1369"/>
                    <a:pt x="6910" y="1455"/>
                    <a:pt x="6776" y="1517"/>
                  </a:cubicBezTo>
                  <a:cubicBezTo>
                    <a:pt x="6857" y="1641"/>
                    <a:pt x="6996" y="1774"/>
                    <a:pt x="7197" y="1919"/>
                  </a:cubicBezTo>
                  <a:cubicBezTo>
                    <a:pt x="7179" y="1983"/>
                    <a:pt x="7162" y="2047"/>
                    <a:pt x="7144" y="2110"/>
                  </a:cubicBezTo>
                  <a:cubicBezTo>
                    <a:pt x="6959" y="1951"/>
                    <a:pt x="6831" y="1819"/>
                    <a:pt x="6757" y="1707"/>
                  </a:cubicBezTo>
                  <a:cubicBezTo>
                    <a:pt x="6754" y="1868"/>
                    <a:pt x="6736" y="1974"/>
                    <a:pt x="6702" y="2023"/>
                  </a:cubicBezTo>
                  <a:cubicBezTo>
                    <a:pt x="6669" y="2071"/>
                    <a:pt x="6612" y="2087"/>
                    <a:pt x="6530" y="2072"/>
                  </a:cubicBezTo>
                  <a:cubicBezTo>
                    <a:pt x="6508" y="2068"/>
                    <a:pt x="6482" y="2062"/>
                    <a:pt x="6452" y="2054"/>
                  </a:cubicBezTo>
                  <a:cubicBezTo>
                    <a:pt x="6439" y="1990"/>
                    <a:pt x="6427" y="1927"/>
                    <a:pt x="6413" y="1865"/>
                  </a:cubicBezTo>
                  <a:cubicBezTo>
                    <a:pt x="6444" y="1872"/>
                    <a:pt x="6471" y="1879"/>
                    <a:pt x="6497" y="1882"/>
                  </a:cubicBezTo>
                  <a:cubicBezTo>
                    <a:pt x="6563" y="1892"/>
                    <a:pt x="6603" y="1886"/>
                    <a:pt x="6619" y="1865"/>
                  </a:cubicBezTo>
                  <a:cubicBezTo>
                    <a:pt x="6635" y="1843"/>
                    <a:pt x="6643" y="1793"/>
                    <a:pt x="6643" y="1716"/>
                  </a:cubicBezTo>
                  <a:cubicBezTo>
                    <a:pt x="6643" y="1687"/>
                    <a:pt x="6642" y="1660"/>
                    <a:pt x="6639" y="1638"/>
                  </a:cubicBezTo>
                  <a:cubicBezTo>
                    <a:pt x="6511" y="1772"/>
                    <a:pt x="6326" y="1873"/>
                    <a:pt x="6077" y="1926"/>
                  </a:cubicBezTo>
                  <a:cubicBezTo>
                    <a:pt x="6061" y="1873"/>
                    <a:pt x="6045" y="1820"/>
                    <a:pt x="6029" y="1767"/>
                  </a:cubicBezTo>
                  <a:cubicBezTo>
                    <a:pt x="6286" y="1724"/>
                    <a:pt x="6483" y="1618"/>
                    <a:pt x="6622" y="1458"/>
                  </a:cubicBezTo>
                  <a:cubicBezTo>
                    <a:pt x="6620" y="1445"/>
                    <a:pt x="6614" y="1418"/>
                    <a:pt x="6601" y="1379"/>
                  </a:cubicBezTo>
                  <a:cubicBezTo>
                    <a:pt x="6471" y="1501"/>
                    <a:pt x="6301" y="1596"/>
                    <a:pt x="6083" y="1648"/>
                  </a:cubicBezTo>
                  <a:cubicBezTo>
                    <a:pt x="6066" y="1596"/>
                    <a:pt x="6050" y="1544"/>
                    <a:pt x="6033" y="1492"/>
                  </a:cubicBezTo>
                  <a:cubicBezTo>
                    <a:pt x="6240" y="1455"/>
                    <a:pt x="6411" y="1368"/>
                    <a:pt x="6548" y="1239"/>
                  </a:cubicBezTo>
                  <a:cubicBezTo>
                    <a:pt x="6542" y="1227"/>
                    <a:pt x="6530" y="1204"/>
                    <a:pt x="6513" y="1174"/>
                  </a:cubicBezTo>
                  <a:cubicBezTo>
                    <a:pt x="6389" y="1265"/>
                    <a:pt x="6245" y="1332"/>
                    <a:pt x="6077" y="1366"/>
                  </a:cubicBezTo>
                  <a:cubicBezTo>
                    <a:pt x="6061" y="1313"/>
                    <a:pt x="6046" y="1260"/>
                    <a:pt x="6030" y="1208"/>
                  </a:cubicBezTo>
                  <a:cubicBezTo>
                    <a:pt x="6189" y="1189"/>
                    <a:pt x="6330" y="1135"/>
                    <a:pt x="6453" y="1049"/>
                  </a:cubicBezTo>
                  <a:cubicBezTo>
                    <a:pt x="6357" y="1049"/>
                    <a:pt x="6260" y="1050"/>
                    <a:pt x="6163" y="1050"/>
                  </a:cubicBezTo>
                  <a:cubicBezTo>
                    <a:pt x="6163" y="925"/>
                    <a:pt x="6163" y="799"/>
                    <a:pt x="6163" y="674"/>
                  </a:cubicBezTo>
                  <a:cubicBezTo>
                    <a:pt x="6147" y="690"/>
                    <a:pt x="6125" y="712"/>
                    <a:pt x="6094" y="736"/>
                  </a:cubicBezTo>
                  <a:cubicBezTo>
                    <a:pt x="6070" y="689"/>
                    <a:pt x="6046" y="641"/>
                    <a:pt x="6021" y="595"/>
                  </a:cubicBezTo>
                  <a:cubicBezTo>
                    <a:pt x="6212" y="448"/>
                    <a:pt x="6347" y="273"/>
                    <a:pt x="6440" y="9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5" name="Freeform 52"/>
            <p:cNvSpPr>
              <a:spLocks noEditPoints="1"/>
            </p:cNvSpPr>
            <p:nvPr/>
          </p:nvSpPr>
          <p:spPr bwMode="auto">
            <a:xfrm>
              <a:off x="2428" y="2597"/>
              <a:ext cx="1170" cy="560"/>
            </a:xfrm>
            <a:custGeom>
              <a:avLst/>
              <a:gdLst>
                <a:gd name="T0" fmla="*/ 198 w 7197"/>
                <a:gd name="T1" fmla="*/ 802 h 2233"/>
                <a:gd name="T2" fmla="*/ 198 w 7197"/>
                <a:gd name="T3" fmla="*/ 247 h 2233"/>
                <a:gd name="T4" fmla="*/ 82 w 7197"/>
                <a:gd name="T5" fmla="*/ 0 h 2233"/>
                <a:gd name="T6" fmla="*/ 213 w 7197"/>
                <a:gd name="T7" fmla="*/ 1972 h 2233"/>
                <a:gd name="T8" fmla="*/ 197 w 7197"/>
                <a:gd name="T9" fmla="*/ 1384 h 2233"/>
                <a:gd name="T10" fmla="*/ 550 w 7197"/>
                <a:gd name="T11" fmla="*/ 85 h 2233"/>
                <a:gd name="T12" fmla="*/ 844 w 7197"/>
                <a:gd name="T13" fmla="*/ 784 h 2233"/>
                <a:gd name="T14" fmla="*/ 669 w 7197"/>
                <a:gd name="T15" fmla="*/ 872 h 2233"/>
                <a:gd name="T16" fmla="*/ 918 w 7197"/>
                <a:gd name="T17" fmla="*/ 1843 h 2233"/>
                <a:gd name="T18" fmla="*/ 669 w 7197"/>
                <a:gd name="T19" fmla="*/ 1070 h 2233"/>
                <a:gd name="T20" fmla="*/ 2841 w 7197"/>
                <a:gd name="T21" fmla="*/ 1120 h 2233"/>
                <a:gd name="T22" fmla="*/ 2886 w 7197"/>
                <a:gd name="T23" fmla="*/ 1827 h 2233"/>
                <a:gd name="T24" fmla="*/ 2971 w 7197"/>
                <a:gd name="T25" fmla="*/ 1596 h 2233"/>
                <a:gd name="T26" fmla="*/ 2392 w 7197"/>
                <a:gd name="T27" fmla="*/ 1742 h 2233"/>
                <a:gd name="T28" fmla="*/ 2727 w 7197"/>
                <a:gd name="T29" fmla="*/ 1113 h 2233"/>
                <a:gd name="T30" fmla="*/ 2377 w 7197"/>
                <a:gd name="T31" fmla="*/ 788 h 2233"/>
                <a:gd name="T32" fmla="*/ 2408 w 7197"/>
                <a:gd name="T33" fmla="*/ 997 h 2233"/>
                <a:gd name="T34" fmla="*/ 2175 w 7197"/>
                <a:gd name="T35" fmla="*/ 1880 h 2233"/>
                <a:gd name="T36" fmla="*/ 2222 w 7197"/>
                <a:gd name="T37" fmla="*/ 1246 h 2233"/>
                <a:gd name="T38" fmla="*/ 1997 w 7197"/>
                <a:gd name="T39" fmla="*/ 841 h 2233"/>
                <a:gd name="T40" fmla="*/ 2354 w 7197"/>
                <a:gd name="T41" fmla="*/ 482 h 2233"/>
                <a:gd name="T42" fmla="*/ 2779 w 7197"/>
                <a:gd name="T43" fmla="*/ 466 h 2233"/>
                <a:gd name="T44" fmla="*/ 3180 w 7197"/>
                <a:gd name="T45" fmla="*/ 1028 h 2233"/>
                <a:gd name="T46" fmla="*/ 2737 w 7197"/>
                <a:gd name="T47" fmla="*/ 892 h 2233"/>
                <a:gd name="T48" fmla="*/ 2700 w 7197"/>
                <a:gd name="T49" fmla="*/ 602 h 2233"/>
                <a:gd name="T50" fmla="*/ 4912 w 7197"/>
                <a:gd name="T51" fmla="*/ 1368 h 2233"/>
                <a:gd name="T52" fmla="*/ 4289 w 7197"/>
                <a:gd name="T53" fmla="*/ 1065 h 2233"/>
                <a:gd name="T54" fmla="*/ 4690 w 7197"/>
                <a:gd name="T55" fmla="*/ 408 h 2233"/>
                <a:gd name="T56" fmla="*/ 4172 w 7197"/>
                <a:gd name="T57" fmla="*/ 647 h 2233"/>
                <a:gd name="T58" fmla="*/ 5081 w 7197"/>
                <a:gd name="T59" fmla="*/ 290 h 2233"/>
                <a:gd name="T60" fmla="*/ 5081 w 7197"/>
                <a:gd name="T61" fmla="*/ 1709 h 2233"/>
                <a:gd name="T62" fmla="*/ 4751 w 7197"/>
                <a:gd name="T63" fmla="*/ 1692 h 2233"/>
                <a:gd name="T64" fmla="*/ 4705 w 7197"/>
                <a:gd name="T65" fmla="*/ 822 h 2233"/>
                <a:gd name="T66" fmla="*/ 4312 w 7197"/>
                <a:gd name="T67" fmla="*/ 340 h 2233"/>
                <a:gd name="T68" fmla="*/ 4495 w 7197"/>
                <a:gd name="T69" fmla="*/ 725 h 2233"/>
                <a:gd name="T70" fmla="*/ 4646 w 7197"/>
                <a:gd name="T71" fmla="*/ 1065 h 2233"/>
                <a:gd name="T72" fmla="*/ 4615 w 7197"/>
                <a:gd name="T73" fmla="*/ 1471 h 2233"/>
                <a:gd name="T74" fmla="*/ 4031 w 7197"/>
                <a:gd name="T75" fmla="*/ 1794 h 2233"/>
                <a:gd name="T76" fmla="*/ 4061 w 7197"/>
                <a:gd name="T77" fmla="*/ 1335 h 2233"/>
                <a:gd name="T78" fmla="*/ 4171 w 7197"/>
                <a:gd name="T79" fmla="*/ 1065 h 2233"/>
                <a:gd name="T80" fmla="*/ 4204 w 7197"/>
                <a:gd name="T81" fmla="*/ 344 h 2233"/>
                <a:gd name="T82" fmla="*/ 6682 w 7197"/>
                <a:gd name="T83" fmla="*/ 694 h 2233"/>
                <a:gd name="T84" fmla="*/ 6281 w 7197"/>
                <a:gd name="T85" fmla="*/ 722 h 2233"/>
                <a:gd name="T86" fmla="*/ 6404 w 7197"/>
                <a:gd name="T87" fmla="*/ 404 h 2233"/>
                <a:gd name="T88" fmla="*/ 6900 w 7197"/>
                <a:gd name="T89" fmla="*/ 338 h 2233"/>
                <a:gd name="T90" fmla="*/ 6614 w 7197"/>
                <a:gd name="T91" fmla="*/ 1075 h 2233"/>
                <a:gd name="T92" fmla="*/ 7197 w 7197"/>
                <a:gd name="T93" fmla="*/ 1919 h 2233"/>
                <a:gd name="T94" fmla="*/ 6452 w 7197"/>
                <a:gd name="T95" fmla="*/ 2054 h 2233"/>
                <a:gd name="T96" fmla="*/ 6639 w 7197"/>
                <a:gd name="T97" fmla="*/ 1638 h 2233"/>
                <a:gd name="T98" fmla="*/ 6083 w 7197"/>
                <a:gd name="T99" fmla="*/ 1648 h 2233"/>
                <a:gd name="T100" fmla="*/ 6030 w 7197"/>
                <a:gd name="T101" fmla="*/ 1208 h 2233"/>
                <a:gd name="T102" fmla="*/ 6021 w 7197"/>
                <a:gd name="T103" fmla="*/ 595 h 2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97" h="2233">
                  <a:moveTo>
                    <a:pt x="803" y="1070"/>
                  </a:moveTo>
                  <a:cubicBezTo>
                    <a:pt x="819" y="1219"/>
                    <a:pt x="851" y="1370"/>
                    <a:pt x="907" y="1519"/>
                  </a:cubicBezTo>
                  <a:cubicBezTo>
                    <a:pt x="943" y="1417"/>
                    <a:pt x="969" y="1267"/>
                    <a:pt x="991" y="1071"/>
                  </a:cubicBezTo>
                  <a:cubicBezTo>
                    <a:pt x="928" y="1071"/>
                    <a:pt x="865" y="1071"/>
                    <a:pt x="803" y="1070"/>
                  </a:cubicBezTo>
                  <a:close/>
                  <a:moveTo>
                    <a:pt x="198" y="802"/>
                  </a:moveTo>
                  <a:cubicBezTo>
                    <a:pt x="198" y="923"/>
                    <a:pt x="198" y="1044"/>
                    <a:pt x="198" y="1165"/>
                  </a:cubicBezTo>
                  <a:cubicBezTo>
                    <a:pt x="246" y="1164"/>
                    <a:pt x="293" y="1163"/>
                    <a:pt x="341" y="1162"/>
                  </a:cubicBezTo>
                  <a:cubicBezTo>
                    <a:pt x="341" y="1045"/>
                    <a:pt x="341" y="927"/>
                    <a:pt x="341" y="809"/>
                  </a:cubicBezTo>
                  <a:cubicBezTo>
                    <a:pt x="293" y="807"/>
                    <a:pt x="246" y="804"/>
                    <a:pt x="198" y="802"/>
                  </a:cubicBezTo>
                  <a:close/>
                  <a:moveTo>
                    <a:pt x="198" y="247"/>
                  </a:moveTo>
                  <a:cubicBezTo>
                    <a:pt x="198" y="359"/>
                    <a:pt x="198" y="470"/>
                    <a:pt x="198" y="582"/>
                  </a:cubicBezTo>
                  <a:cubicBezTo>
                    <a:pt x="246" y="587"/>
                    <a:pt x="293" y="591"/>
                    <a:pt x="341" y="596"/>
                  </a:cubicBezTo>
                  <a:cubicBezTo>
                    <a:pt x="341" y="487"/>
                    <a:pt x="341" y="379"/>
                    <a:pt x="341" y="271"/>
                  </a:cubicBezTo>
                  <a:cubicBezTo>
                    <a:pt x="293" y="263"/>
                    <a:pt x="246" y="255"/>
                    <a:pt x="198" y="247"/>
                  </a:cubicBezTo>
                  <a:close/>
                  <a:moveTo>
                    <a:pt x="82" y="0"/>
                  </a:moveTo>
                  <a:cubicBezTo>
                    <a:pt x="206" y="27"/>
                    <a:pt x="331" y="53"/>
                    <a:pt x="457" y="78"/>
                  </a:cubicBezTo>
                  <a:cubicBezTo>
                    <a:pt x="457" y="708"/>
                    <a:pt x="457" y="1338"/>
                    <a:pt x="457" y="1969"/>
                  </a:cubicBezTo>
                  <a:cubicBezTo>
                    <a:pt x="457" y="2018"/>
                    <a:pt x="447" y="2062"/>
                    <a:pt x="427" y="2102"/>
                  </a:cubicBezTo>
                  <a:cubicBezTo>
                    <a:pt x="407" y="2141"/>
                    <a:pt x="348" y="2170"/>
                    <a:pt x="252" y="2187"/>
                  </a:cubicBezTo>
                  <a:cubicBezTo>
                    <a:pt x="238" y="2116"/>
                    <a:pt x="226" y="2044"/>
                    <a:pt x="213" y="1972"/>
                  </a:cubicBezTo>
                  <a:cubicBezTo>
                    <a:pt x="241" y="1973"/>
                    <a:pt x="266" y="1972"/>
                    <a:pt x="287" y="1968"/>
                  </a:cubicBezTo>
                  <a:cubicBezTo>
                    <a:pt x="310" y="1964"/>
                    <a:pt x="325" y="1958"/>
                    <a:pt x="331" y="1949"/>
                  </a:cubicBezTo>
                  <a:cubicBezTo>
                    <a:pt x="338" y="1939"/>
                    <a:pt x="341" y="1925"/>
                    <a:pt x="341" y="1907"/>
                  </a:cubicBezTo>
                  <a:cubicBezTo>
                    <a:pt x="341" y="1730"/>
                    <a:pt x="341" y="1553"/>
                    <a:pt x="341" y="1376"/>
                  </a:cubicBezTo>
                  <a:cubicBezTo>
                    <a:pt x="293" y="1378"/>
                    <a:pt x="245" y="1381"/>
                    <a:pt x="197" y="1384"/>
                  </a:cubicBezTo>
                  <a:cubicBezTo>
                    <a:pt x="184" y="1722"/>
                    <a:pt x="153" y="2004"/>
                    <a:pt x="103" y="2233"/>
                  </a:cubicBezTo>
                  <a:cubicBezTo>
                    <a:pt x="68" y="2199"/>
                    <a:pt x="35" y="2163"/>
                    <a:pt x="0" y="2128"/>
                  </a:cubicBezTo>
                  <a:cubicBezTo>
                    <a:pt x="55" y="1869"/>
                    <a:pt x="82" y="1548"/>
                    <a:pt x="82" y="1162"/>
                  </a:cubicBezTo>
                  <a:cubicBezTo>
                    <a:pt x="82" y="775"/>
                    <a:pt x="82" y="387"/>
                    <a:pt x="82" y="0"/>
                  </a:cubicBezTo>
                  <a:close/>
                  <a:moveTo>
                    <a:pt x="550" y="85"/>
                  </a:moveTo>
                  <a:cubicBezTo>
                    <a:pt x="742" y="122"/>
                    <a:pt x="934" y="156"/>
                    <a:pt x="1127" y="186"/>
                  </a:cubicBezTo>
                  <a:cubicBezTo>
                    <a:pt x="1127" y="299"/>
                    <a:pt x="1122" y="408"/>
                    <a:pt x="1110" y="512"/>
                  </a:cubicBezTo>
                  <a:cubicBezTo>
                    <a:pt x="1098" y="617"/>
                    <a:pt x="1085" y="683"/>
                    <a:pt x="1070" y="709"/>
                  </a:cubicBezTo>
                  <a:cubicBezTo>
                    <a:pt x="1054" y="735"/>
                    <a:pt x="1037" y="756"/>
                    <a:pt x="1015" y="770"/>
                  </a:cubicBezTo>
                  <a:cubicBezTo>
                    <a:pt x="993" y="784"/>
                    <a:pt x="936" y="789"/>
                    <a:pt x="844" y="784"/>
                  </a:cubicBezTo>
                  <a:cubicBezTo>
                    <a:pt x="828" y="720"/>
                    <a:pt x="814" y="656"/>
                    <a:pt x="798" y="591"/>
                  </a:cubicBezTo>
                  <a:cubicBezTo>
                    <a:pt x="906" y="605"/>
                    <a:pt x="965" y="599"/>
                    <a:pt x="975" y="574"/>
                  </a:cubicBezTo>
                  <a:cubicBezTo>
                    <a:pt x="985" y="548"/>
                    <a:pt x="994" y="474"/>
                    <a:pt x="1002" y="352"/>
                  </a:cubicBezTo>
                  <a:cubicBezTo>
                    <a:pt x="890" y="337"/>
                    <a:pt x="780" y="322"/>
                    <a:pt x="669" y="306"/>
                  </a:cubicBezTo>
                  <a:cubicBezTo>
                    <a:pt x="669" y="495"/>
                    <a:pt x="669" y="684"/>
                    <a:pt x="669" y="872"/>
                  </a:cubicBezTo>
                  <a:cubicBezTo>
                    <a:pt x="818" y="878"/>
                    <a:pt x="967" y="884"/>
                    <a:pt x="1117" y="888"/>
                  </a:cubicBezTo>
                  <a:cubicBezTo>
                    <a:pt x="1099" y="1223"/>
                    <a:pt x="1057" y="1485"/>
                    <a:pt x="985" y="1672"/>
                  </a:cubicBezTo>
                  <a:cubicBezTo>
                    <a:pt x="1025" y="1733"/>
                    <a:pt x="1083" y="1801"/>
                    <a:pt x="1166" y="1869"/>
                  </a:cubicBezTo>
                  <a:cubicBezTo>
                    <a:pt x="1141" y="1923"/>
                    <a:pt x="1118" y="1979"/>
                    <a:pt x="1094" y="2034"/>
                  </a:cubicBezTo>
                  <a:cubicBezTo>
                    <a:pt x="1038" y="1992"/>
                    <a:pt x="981" y="1927"/>
                    <a:pt x="918" y="1843"/>
                  </a:cubicBezTo>
                  <a:cubicBezTo>
                    <a:pt x="864" y="1941"/>
                    <a:pt x="817" y="2022"/>
                    <a:pt x="771" y="2083"/>
                  </a:cubicBezTo>
                  <a:cubicBezTo>
                    <a:pt x="744" y="2038"/>
                    <a:pt x="718" y="1991"/>
                    <a:pt x="691" y="1945"/>
                  </a:cubicBezTo>
                  <a:cubicBezTo>
                    <a:pt x="753" y="1862"/>
                    <a:pt x="800" y="1781"/>
                    <a:pt x="839" y="1703"/>
                  </a:cubicBezTo>
                  <a:cubicBezTo>
                    <a:pt x="755" y="1507"/>
                    <a:pt x="707" y="1294"/>
                    <a:pt x="683" y="1070"/>
                  </a:cubicBezTo>
                  <a:cubicBezTo>
                    <a:pt x="678" y="1070"/>
                    <a:pt x="674" y="1070"/>
                    <a:pt x="669" y="1070"/>
                  </a:cubicBezTo>
                  <a:cubicBezTo>
                    <a:pt x="669" y="1414"/>
                    <a:pt x="669" y="1758"/>
                    <a:pt x="669" y="2102"/>
                  </a:cubicBezTo>
                  <a:cubicBezTo>
                    <a:pt x="629" y="2110"/>
                    <a:pt x="589" y="2118"/>
                    <a:pt x="550" y="2126"/>
                  </a:cubicBezTo>
                  <a:cubicBezTo>
                    <a:pt x="550" y="1446"/>
                    <a:pt x="550" y="766"/>
                    <a:pt x="550" y="85"/>
                  </a:cubicBezTo>
                  <a:close/>
                  <a:moveTo>
                    <a:pt x="2727" y="1113"/>
                  </a:moveTo>
                  <a:cubicBezTo>
                    <a:pt x="2765" y="1115"/>
                    <a:pt x="2803" y="1118"/>
                    <a:pt x="2841" y="1120"/>
                  </a:cubicBezTo>
                  <a:cubicBezTo>
                    <a:pt x="2841" y="1140"/>
                    <a:pt x="2839" y="1182"/>
                    <a:pt x="2833" y="1247"/>
                  </a:cubicBezTo>
                  <a:cubicBezTo>
                    <a:pt x="2925" y="1246"/>
                    <a:pt x="3017" y="1245"/>
                    <a:pt x="3109" y="1244"/>
                  </a:cubicBezTo>
                  <a:cubicBezTo>
                    <a:pt x="3094" y="1519"/>
                    <a:pt x="3081" y="1673"/>
                    <a:pt x="3069" y="1706"/>
                  </a:cubicBezTo>
                  <a:cubicBezTo>
                    <a:pt x="3057" y="1738"/>
                    <a:pt x="3039" y="1766"/>
                    <a:pt x="3015" y="1788"/>
                  </a:cubicBezTo>
                  <a:cubicBezTo>
                    <a:pt x="2991" y="1811"/>
                    <a:pt x="2948" y="1823"/>
                    <a:pt x="2886" y="1827"/>
                  </a:cubicBezTo>
                  <a:cubicBezTo>
                    <a:pt x="2868" y="1828"/>
                    <a:pt x="2847" y="1828"/>
                    <a:pt x="2822" y="1827"/>
                  </a:cubicBezTo>
                  <a:cubicBezTo>
                    <a:pt x="2809" y="1781"/>
                    <a:pt x="2796" y="1734"/>
                    <a:pt x="2783" y="1688"/>
                  </a:cubicBezTo>
                  <a:cubicBezTo>
                    <a:pt x="2807" y="1689"/>
                    <a:pt x="2833" y="1689"/>
                    <a:pt x="2864" y="1687"/>
                  </a:cubicBezTo>
                  <a:cubicBezTo>
                    <a:pt x="2905" y="1686"/>
                    <a:pt x="2931" y="1680"/>
                    <a:pt x="2942" y="1670"/>
                  </a:cubicBezTo>
                  <a:cubicBezTo>
                    <a:pt x="2954" y="1660"/>
                    <a:pt x="2963" y="1636"/>
                    <a:pt x="2971" y="1596"/>
                  </a:cubicBezTo>
                  <a:cubicBezTo>
                    <a:pt x="2979" y="1557"/>
                    <a:pt x="2984" y="1487"/>
                    <a:pt x="2987" y="1386"/>
                  </a:cubicBezTo>
                  <a:cubicBezTo>
                    <a:pt x="2929" y="1387"/>
                    <a:pt x="2870" y="1388"/>
                    <a:pt x="2811" y="1390"/>
                  </a:cubicBezTo>
                  <a:cubicBezTo>
                    <a:pt x="2795" y="1484"/>
                    <a:pt x="2756" y="1575"/>
                    <a:pt x="2691" y="1661"/>
                  </a:cubicBezTo>
                  <a:cubicBezTo>
                    <a:pt x="2625" y="1747"/>
                    <a:pt x="2552" y="1815"/>
                    <a:pt x="2466" y="1863"/>
                  </a:cubicBezTo>
                  <a:cubicBezTo>
                    <a:pt x="2441" y="1824"/>
                    <a:pt x="2417" y="1783"/>
                    <a:pt x="2392" y="1742"/>
                  </a:cubicBezTo>
                  <a:cubicBezTo>
                    <a:pt x="2556" y="1650"/>
                    <a:pt x="2655" y="1534"/>
                    <a:pt x="2691" y="1393"/>
                  </a:cubicBezTo>
                  <a:cubicBezTo>
                    <a:pt x="2633" y="1394"/>
                    <a:pt x="2575" y="1396"/>
                    <a:pt x="2518" y="1398"/>
                  </a:cubicBezTo>
                  <a:cubicBezTo>
                    <a:pt x="2518" y="1349"/>
                    <a:pt x="2518" y="1300"/>
                    <a:pt x="2518" y="1251"/>
                  </a:cubicBezTo>
                  <a:cubicBezTo>
                    <a:pt x="2584" y="1250"/>
                    <a:pt x="2649" y="1249"/>
                    <a:pt x="2715" y="1248"/>
                  </a:cubicBezTo>
                  <a:cubicBezTo>
                    <a:pt x="2722" y="1189"/>
                    <a:pt x="2726" y="1143"/>
                    <a:pt x="2727" y="1113"/>
                  </a:cubicBezTo>
                  <a:close/>
                  <a:moveTo>
                    <a:pt x="2039" y="307"/>
                  </a:moveTo>
                  <a:cubicBezTo>
                    <a:pt x="2191" y="322"/>
                    <a:pt x="2344" y="335"/>
                    <a:pt x="2496" y="346"/>
                  </a:cubicBezTo>
                  <a:cubicBezTo>
                    <a:pt x="2496" y="391"/>
                    <a:pt x="2496" y="436"/>
                    <a:pt x="2496" y="480"/>
                  </a:cubicBezTo>
                  <a:cubicBezTo>
                    <a:pt x="2462" y="555"/>
                    <a:pt x="2414" y="642"/>
                    <a:pt x="2347" y="740"/>
                  </a:cubicBezTo>
                  <a:cubicBezTo>
                    <a:pt x="2356" y="751"/>
                    <a:pt x="2366" y="767"/>
                    <a:pt x="2377" y="788"/>
                  </a:cubicBezTo>
                  <a:cubicBezTo>
                    <a:pt x="2359" y="808"/>
                    <a:pt x="2341" y="830"/>
                    <a:pt x="2322" y="850"/>
                  </a:cubicBezTo>
                  <a:cubicBezTo>
                    <a:pt x="2390" y="852"/>
                    <a:pt x="2457" y="854"/>
                    <a:pt x="2524" y="855"/>
                  </a:cubicBezTo>
                  <a:cubicBezTo>
                    <a:pt x="2509" y="1024"/>
                    <a:pt x="2486" y="1160"/>
                    <a:pt x="2452" y="1263"/>
                  </a:cubicBezTo>
                  <a:cubicBezTo>
                    <a:pt x="2421" y="1252"/>
                    <a:pt x="2390" y="1240"/>
                    <a:pt x="2358" y="1229"/>
                  </a:cubicBezTo>
                  <a:cubicBezTo>
                    <a:pt x="2382" y="1150"/>
                    <a:pt x="2398" y="1072"/>
                    <a:pt x="2408" y="997"/>
                  </a:cubicBezTo>
                  <a:cubicBezTo>
                    <a:pt x="2384" y="997"/>
                    <a:pt x="2360" y="996"/>
                    <a:pt x="2335" y="996"/>
                  </a:cubicBezTo>
                  <a:cubicBezTo>
                    <a:pt x="2335" y="1234"/>
                    <a:pt x="2335" y="1471"/>
                    <a:pt x="2335" y="1709"/>
                  </a:cubicBezTo>
                  <a:cubicBezTo>
                    <a:pt x="2335" y="1745"/>
                    <a:pt x="2328" y="1776"/>
                    <a:pt x="2313" y="1802"/>
                  </a:cubicBezTo>
                  <a:cubicBezTo>
                    <a:pt x="2298" y="1828"/>
                    <a:pt x="2282" y="1847"/>
                    <a:pt x="2265" y="1857"/>
                  </a:cubicBezTo>
                  <a:cubicBezTo>
                    <a:pt x="2247" y="1868"/>
                    <a:pt x="2217" y="1875"/>
                    <a:pt x="2175" y="1880"/>
                  </a:cubicBezTo>
                  <a:cubicBezTo>
                    <a:pt x="2155" y="1881"/>
                    <a:pt x="2132" y="1882"/>
                    <a:pt x="2107" y="1883"/>
                  </a:cubicBezTo>
                  <a:cubicBezTo>
                    <a:pt x="2094" y="1831"/>
                    <a:pt x="2081" y="1779"/>
                    <a:pt x="2068" y="1727"/>
                  </a:cubicBezTo>
                  <a:cubicBezTo>
                    <a:pt x="2094" y="1728"/>
                    <a:pt x="2134" y="1726"/>
                    <a:pt x="2190" y="1721"/>
                  </a:cubicBezTo>
                  <a:cubicBezTo>
                    <a:pt x="2211" y="1720"/>
                    <a:pt x="2222" y="1701"/>
                    <a:pt x="2222" y="1665"/>
                  </a:cubicBezTo>
                  <a:cubicBezTo>
                    <a:pt x="2222" y="1525"/>
                    <a:pt x="2222" y="1386"/>
                    <a:pt x="2222" y="1246"/>
                  </a:cubicBezTo>
                  <a:cubicBezTo>
                    <a:pt x="2173" y="1412"/>
                    <a:pt x="2118" y="1551"/>
                    <a:pt x="2051" y="1660"/>
                  </a:cubicBezTo>
                  <a:cubicBezTo>
                    <a:pt x="2029" y="1610"/>
                    <a:pt x="2008" y="1559"/>
                    <a:pt x="1986" y="1508"/>
                  </a:cubicBezTo>
                  <a:cubicBezTo>
                    <a:pt x="2064" y="1385"/>
                    <a:pt x="2130" y="1213"/>
                    <a:pt x="2192" y="995"/>
                  </a:cubicBezTo>
                  <a:cubicBezTo>
                    <a:pt x="2127" y="994"/>
                    <a:pt x="2062" y="994"/>
                    <a:pt x="1997" y="993"/>
                  </a:cubicBezTo>
                  <a:cubicBezTo>
                    <a:pt x="1997" y="942"/>
                    <a:pt x="1997" y="892"/>
                    <a:pt x="1997" y="841"/>
                  </a:cubicBezTo>
                  <a:cubicBezTo>
                    <a:pt x="2084" y="844"/>
                    <a:pt x="2170" y="846"/>
                    <a:pt x="2257" y="849"/>
                  </a:cubicBezTo>
                  <a:cubicBezTo>
                    <a:pt x="2217" y="787"/>
                    <a:pt x="2158" y="715"/>
                    <a:pt x="2075" y="635"/>
                  </a:cubicBezTo>
                  <a:cubicBezTo>
                    <a:pt x="2102" y="601"/>
                    <a:pt x="2128" y="567"/>
                    <a:pt x="2155" y="534"/>
                  </a:cubicBezTo>
                  <a:cubicBezTo>
                    <a:pt x="2185" y="558"/>
                    <a:pt x="2218" y="593"/>
                    <a:pt x="2258" y="637"/>
                  </a:cubicBezTo>
                  <a:cubicBezTo>
                    <a:pt x="2290" y="595"/>
                    <a:pt x="2321" y="542"/>
                    <a:pt x="2354" y="482"/>
                  </a:cubicBezTo>
                  <a:cubicBezTo>
                    <a:pt x="2249" y="475"/>
                    <a:pt x="2144" y="468"/>
                    <a:pt x="2039" y="459"/>
                  </a:cubicBezTo>
                  <a:cubicBezTo>
                    <a:pt x="2039" y="408"/>
                    <a:pt x="2039" y="358"/>
                    <a:pt x="2039" y="307"/>
                  </a:cubicBezTo>
                  <a:close/>
                  <a:moveTo>
                    <a:pt x="2724" y="306"/>
                  </a:moveTo>
                  <a:cubicBezTo>
                    <a:pt x="2760" y="324"/>
                    <a:pt x="2795" y="343"/>
                    <a:pt x="2830" y="362"/>
                  </a:cubicBezTo>
                  <a:cubicBezTo>
                    <a:pt x="2819" y="389"/>
                    <a:pt x="2803" y="424"/>
                    <a:pt x="2779" y="466"/>
                  </a:cubicBezTo>
                  <a:cubicBezTo>
                    <a:pt x="2902" y="471"/>
                    <a:pt x="3025" y="476"/>
                    <a:pt x="3149" y="479"/>
                  </a:cubicBezTo>
                  <a:cubicBezTo>
                    <a:pt x="3149" y="525"/>
                    <a:pt x="3149" y="570"/>
                    <a:pt x="3149" y="616"/>
                  </a:cubicBezTo>
                  <a:cubicBezTo>
                    <a:pt x="3115" y="615"/>
                    <a:pt x="3081" y="614"/>
                    <a:pt x="3048" y="613"/>
                  </a:cubicBezTo>
                  <a:cubicBezTo>
                    <a:pt x="3009" y="732"/>
                    <a:pt x="2965" y="826"/>
                    <a:pt x="2911" y="891"/>
                  </a:cubicBezTo>
                  <a:cubicBezTo>
                    <a:pt x="2980" y="955"/>
                    <a:pt x="3069" y="1002"/>
                    <a:pt x="3180" y="1028"/>
                  </a:cubicBezTo>
                  <a:cubicBezTo>
                    <a:pt x="3161" y="1071"/>
                    <a:pt x="3144" y="1114"/>
                    <a:pt x="3126" y="1156"/>
                  </a:cubicBezTo>
                  <a:cubicBezTo>
                    <a:pt x="3008" y="1123"/>
                    <a:pt x="2909" y="1066"/>
                    <a:pt x="2826" y="990"/>
                  </a:cubicBezTo>
                  <a:cubicBezTo>
                    <a:pt x="2747" y="1057"/>
                    <a:pt x="2668" y="1112"/>
                    <a:pt x="2587" y="1150"/>
                  </a:cubicBezTo>
                  <a:cubicBezTo>
                    <a:pt x="2566" y="1106"/>
                    <a:pt x="2546" y="1062"/>
                    <a:pt x="2524" y="1017"/>
                  </a:cubicBezTo>
                  <a:cubicBezTo>
                    <a:pt x="2598" y="991"/>
                    <a:pt x="2668" y="948"/>
                    <a:pt x="2737" y="892"/>
                  </a:cubicBezTo>
                  <a:cubicBezTo>
                    <a:pt x="2710" y="861"/>
                    <a:pt x="2680" y="813"/>
                    <a:pt x="2642" y="749"/>
                  </a:cubicBezTo>
                  <a:cubicBezTo>
                    <a:pt x="2673" y="724"/>
                    <a:pt x="2702" y="698"/>
                    <a:pt x="2733" y="673"/>
                  </a:cubicBezTo>
                  <a:cubicBezTo>
                    <a:pt x="2775" y="738"/>
                    <a:pt x="2804" y="782"/>
                    <a:pt x="2824" y="804"/>
                  </a:cubicBezTo>
                  <a:cubicBezTo>
                    <a:pt x="2870" y="744"/>
                    <a:pt x="2905" y="679"/>
                    <a:pt x="2932" y="610"/>
                  </a:cubicBezTo>
                  <a:cubicBezTo>
                    <a:pt x="2855" y="608"/>
                    <a:pt x="2778" y="605"/>
                    <a:pt x="2700" y="602"/>
                  </a:cubicBezTo>
                  <a:cubicBezTo>
                    <a:pt x="2648" y="680"/>
                    <a:pt x="2601" y="749"/>
                    <a:pt x="2553" y="805"/>
                  </a:cubicBezTo>
                  <a:cubicBezTo>
                    <a:pt x="2525" y="771"/>
                    <a:pt x="2499" y="735"/>
                    <a:pt x="2472" y="700"/>
                  </a:cubicBezTo>
                  <a:cubicBezTo>
                    <a:pt x="2563" y="602"/>
                    <a:pt x="2644" y="469"/>
                    <a:pt x="2724" y="306"/>
                  </a:cubicBezTo>
                  <a:close/>
                  <a:moveTo>
                    <a:pt x="4788" y="951"/>
                  </a:moveTo>
                  <a:cubicBezTo>
                    <a:pt x="4852" y="1116"/>
                    <a:pt x="4891" y="1256"/>
                    <a:pt x="4912" y="1368"/>
                  </a:cubicBezTo>
                  <a:cubicBezTo>
                    <a:pt x="4877" y="1386"/>
                    <a:pt x="4842" y="1404"/>
                    <a:pt x="4807" y="1422"/>
                  </a:cubicBezTo>
                  <a:cubicBezTo>
                    <a:pt x="4782" y="1305"/>
                    <a:pt x="4742" y="1166"/>
                    <a:pt x="4682" y="1009"/>
                  </a:cubicBezTo>
                  <a:cubicBezTo>
                    <a:pt x="4718" y="990"/>
                    <a:pt x="4753" y="970"/>
                    <a:pt x="4788" y="951"/>
                  </a:cubicBezTo>
                  <a:close/>
                  <a:moveTo>
                    <a:pt x="4239" y="863"/>
                  </a:moveTo>
                  <a:cubicBezTo>
                    <a:pt x="4264" y="955"/>
                    <a:pt x="4280" y="1023"/>
                    <a:pt x="4289" y="1065"/>
                  </a:cubicBezTo>
                  <a:cubicBezTo>
                    <a:pt x="4321" y="1065"/>
                    <a:pt x="4352" y="1065"/>
                    <a:pt x="4384" y="1065"/>
                  </a:cubicBezTo>
                  <a:cubicBezTo>
                    <a:pt x="4413" y="986"/>
                    <a:pt x="4433" y="917"/>
                    <a:pt x="4446" y="860"/>
                  </a:cubicBezTo>
                  <a:cubicBezTo>
                    <a:pt x="4377" y="861"/>
                    <a:pt x="4308" y="862"/>
                    <a:pt x="4239" y="863"/>
                  </a:cubicBezTo>
                  <a:close/>
                  <a:moveTo>
                    <a:pt x="4594" y="367"/>
                  </a:moveTo>
                  <a:cubicBezTo>
                    <a:pt x="4626" y="380"/>
                    <a:pt x="4658" y="394"/>
                    <a:pt x="4690" y="408"/>
                  </a:cubicBezTo>
                  <a:cubicBezTo>
                    <a:pt x="4678" y="486"/>
                    <a:pt x="4655" y="579"/>
                    <a:pt x="4615" y="684"/>
                  </a:cubicBezTo>
                  <a:cubicBezTo>
                    <a:pt x="4584" y="666"/>
                    <a:pt x="4554" y="646"/>
                    <a:pt x="4524" y="628"/>
                  </a:cubicBezTo>
                  <a:cubicBezTo>
                    <a:pt x="4562" y="520"/>
                    <a:pt x="4585" y="432"/>
                    <a:pt x="4594" y="367"/>
                  </a:cubicBezTo>
                  <a:close/>
                  <a:moveTo>
                    <a:pt x="4109" y="386"/>
                  </a:moveTo>
                  <a:cubicBezTo>
                    <a:pt x="4138" y="469"/>
                    <a:pt x="4158" y="556"/>
                    <a:pt x="4172" y="647"/>
                  </a:cubicBezTo>
                  <a:cubicBezTo>
                    <a:pt x="4140" y="664"/>
                    <a:pt x="4108" y="681"/>
                    <a:pt x="4075" y="698"/>
                  </a:cubicBezTo>
                  <a:cubicBezTo>
                    <a:pt x="4064" y="608"/>
                    <a:pt x="4045" y="521"/>
                    <a:pt x="4014" y="437"/>
                  </a:cubicBezTo>
                  <a:cubicBezTo>
                    <a:pt x="4046" y="420"/>
                    <a:pt x="4077" y="403"/>
                    <a:pt x="4109" y="386"/>
                  </a:cubicBezTo>
                  <a:close/>
                  <a:moveTo>
                    <a:pt x="4965" y="300"/>
                  </a:moveTo>
                  <a:cubicBezTo>
                    <a:pt x="5003" y="296"/>
                    <a:pt x="5042" y="293"/>
                    <a:pt x="5081" y="290"/>
                  </a:cubicBezTo>
                  <a:cubicBezTo>
                    <a:pt x="5081" y="413"/>
                    <a:pt x="5081" y="536"/>
                    <a:pt x="5081" y="659"/>
                  </a:cubicBezTo>
                  <a:cubicBezTo>
                    <a:pt x="5114" y="657"/>
                    <a:pt x="5147" y="656"/>
                    <a:pt x="5180" y="654"/>
                  </a:cubicBezTo>
                  <a:cubicBezTo>
                    <a:pt x="5180" y="706"/>
                    <a:pt x="5180" y="758"/>
                    <a:pt x="5180" y="810"/>
                  </a:cubicBezTo>
                  <a:cubicBezTo>
                    <a:pt x="5147" y="811"/>
                    <a:pt x="5114" y="812"/>
                    <a:pt x="5081" y="813"/>
                  </a:cubicBezTo>
                  <a:cubicBezTo>
                    <a:pt x="5081" y="1111"/>
                    <a:pt x="5081" y="1410"/>
                    <a:pt x="5081" y="1709"/>
                  </a:cubicBezTo>
                  <a:cubicBezTo>
                    <a:pt x="5081" y="1753"/>
                    <a:pt x="5073" y="1786"/>
                    <a:pt x="5058" y="1809"/>
                  </a:cubicBezTo>
                  <a:cubicBezTo>
                    <a:pt x="5042" y="1831"/>
                    <a:pt x="5024" y="1845"/>
                    <a:pt x="5003" y="1851"/>
                  </a:cubicBezTo>
                  <a:cubicBezTo>
                    <a:pt x="4982" y="1857"/>
                    <a:pt x="4945" y="1858"/>
                    <a:pt x="4892" y="1854"/>
                  </a:cubicBezTo>
                  <a:cubicBezTo>
                    <a:pt x="4861" y="1852"/>
                    <a:pt x="4827" y="1847"/>
                    <a:pt x="4789" y="1842"/>
                  </a:cubicBezTo>
                  <a:cubicBezTo>
                    <a:pt x="4776" y="1792"/>
                    <a:pt x="4764" y="1742"/>
                    <a:pt x="4751" y="1692"/>
                  </a:cubicBezTo>
                  <a:cubicBezTo>
                    <a:pt x="4789" y="1697"/>
                    <a:pt x="4824" y="1700"/>
                    <a:pt x="4858" y="1702"/>
                  </a:cubicBezTo>
                  <a:cubicBezTo>
                    <a:pt x="4914" y="1706"/>
                    <a:pt x="4946" y="1705"/>
                    <a:pt x="4953" y="1700"/>
                  </a:cubicBezTo>
                  <a:cubicBezTo>
                    <a:pt x="4961" y="1696"/>
                    <a:pt x="4965" y="1686"/>
                    <a:pt x="4965" y="1672"/>
                  </a:cubicBezTo>
                  <a:cubicBezTo>
                    <a:pt x="4965" y="1386"/>
                    <a:pt x="4965" y="1101"/>
                    <a:pt x="4965" y="816"/>
                  </a:cubicBezTo>
                  <a:cubicBezTo>
                    <a:pt x="4878" y="818"/>
                    <a:pt x="4792" y="821"/>
                    <a:pt x="4705" y="822"/>
                  </a:cubicBezTo>
                  <a:cubicBezTo>
                    <a:pt x="4705" y="773"/>
                    <a:pt x="4705" y="724"/>
                    <a:pt x="4705" y="675"/>
                  </a:cubicBezTo>
                  <a:cubicBezTo>
                    <a:pt x="4792" y="671"/>
                    <a:pt x="4878" y="668"/>
                    <a:pt x="4965" y="664"/>
                  </a:cubicBezTo>
                  <a:cubicBezTo>
                    <a:pt x="4965" y="543"/>
                    <a:pt x="4965" y="421"/>
                    <a:pt x="4965" y="300"/>
                  </a:cubicBezTo>
                  <a:close/>
                  <a:moveTo>
                    <a:pt x="4204" y="344"/>
                  </a:moveTo>
                  <a:cubicBezTo>
                    <a:pt x="4240" y="343"/>
                    <a:pt x="4276" y="342"/>
                    <a:pt x="4312" y="340"/>
                  </a:cubicBezTo>
                  <a:cubicBezTo>
                    <a:pt x="4312" y="470"/>
                    <a:pt x="4312" y="600"/>
                    <a:pt x="4312" y="730"/>
                  </a:cubicBezTo>
                  <a:cubicBezTo>
                    <a:pt x="4337" y="729"/>
                    <a:pt x="4363" y="729"/>
                    <a:pt x="4389" y="728"/>
                  </a:cubicBezTo>
                  <a:cubicBezTo>
                    <a:pt x="4389" y="598"/>
                    <a:pt x="4389" y="467"/>
                    <a:pt x="4389" y="337"/>
                  </a:cubicBezTo>
                  <a:cubicBezTo>
                    <a:pt x="4424" y="335"/>
                    <a:pt x="4460" y="333"/>
                    <a:pt x="4495" y="332"/>
                  </a:cubicBezTo>
                  <a:cubicBezTo>
                    <a:pt x="4495" y="463"/>
                    <a:pt x="4495" y="594"/>
                    <a:pt x="4495" y="725"/>
                  </a:cubicBezTo>
                  <a:cubicBezTo>
                    <a:pt x="4550" y="724"/>
                    <a:pt x="4605" y="723"/>
                    <a:pt x="4659" y="721"/>
                  </a:cubicBezTo>
                  <a:cubicBezTo>
                    <a:pt x="4659" y="766"/>
                    <a:pt x="4659" y="811"/>
                    <a:pt x="4659" y="857"/>
                  </a:cubicBezTo>
                  <a:cubicBezTo>
                    <a:pt x="4630" y="857"/>
                    <a:pt x="4601" y="858"/>
                    <a:pt x="4572" y="858"/>
                  </a:cubicBezTo>
                  <a:cubicBezTo>
                    <a:pt x="4558" y="914"/>
                    <a:pt x="4538" y="983"/>
                    <a:pt x="4510" y="1065"/>
                  </a:cubicBezTo>
                  <a:cubicBezTo>
                    <a:pt x="4556" y="1065"/>
                    <a:pt x="4601" y="1065"/>
                    <a:pt x="4646" y="1065"/>
                  </a:cubicBezTo>
                  <a:cubicBezTo>
                    <a:pt x="4646" y="1109"/>
                    <a:pt x="4646" y="1153"/>
                    <a:pt x="4646" y="1197"/>
                  </a:cubicBezTo>
                  <a:cubicBezTo>
                    <a:pt x="4567" y="1196"/>
                    <a:pt x="4488" y="1195"/>
                    <a:pt x="4410" y="1195"/>
                  </a:cubicBezTo>
                  <a:cubicBezTo>
                    <a:pt x="4410" y="1243"/>
                    <a:pt x="4410" y="1291"/>
                    <a:pt x="4410" y="1339"/>
                  </a:cubicBezTo>
                  <a:cubicBezTo>
                    <a:pt x="4478" y="1341"/>
                    <a:pt x="4547" y="1342"/>
                    <a:pt x="4615" y="1343"/>
                  </a:cubicBezTo>
                  <a:cubicBezTo>
                    <a:pt x="4615" y="1386"/>
                    <a:pt x="4615" y="1428"/>
                    <a:pt x="4615" y="1471"/>
                  </a:cubicBezTo>
                  <a:cubicBezTo>
                    <a:pt x="4547" y="1469"/>
                    <a:pt x="4478" y="1467"/>
                    <a:pt x="4410" y="1465"/>
                  </a:cubicBezTo>
                  <a:cubicBezTo>
                    <a:pt x="4410" y="1513"/>
                    <a:pt x="4410" y="1561"/>
                    <a:pt x="4410" y="1610"/>
                  </a:cubicBezTo>
                  <a:cubicBezTo>
                    <a:pt x="4486" y="1603"/>
                    <a:pt x="4573" y="1589"/>
                    <a:pt x="4673" y="1570"/>
                  </a:cubicBezTo>
                  <a:cubicBezTo>
                    <a:pt x="4674" y="1615"/>
                    <a:pt x="4675" y="1660"/>
                    <a:pt x="4675" y="1704"/>
                  </a:cubicBezTo>
                  <a:cubicBezTo>
                    <a:pt x="4481" y="1739"/>
                    <a:pt x="4266" y="1769"/>
                    <a:pt x="4031" y="1794"/>
                  </a:cubicBezTo>
                  <a:cubicBezTo>
                    <a:pt x="4024" y="1751"/>
                    <a:pt x="4017" y="1708"/>
                    <a:pt x="4010" y="1665"/>
                  </a:cubicBezTo>
                  <a:cubicBezTo>
                    <a:pt x="4168" y="1645"/>
                    <a:pt x="4263" y="1633"/>
                    <a:pt x="4295" y="1628"/>
                  </a:cubicBezTo>
                  <a:cubicBezTo>
                    <a:pt x="4295" y="1573"/>
                    <a:pt x="4295" y="1518"/>
                    <a:pt x="4295" y="1462"/>
                  </a:cubicBezTo>
                  <a:cubicBezTo>
                    <a:pt x="4217" y="1461"/>
                    <a:pt x="4139" y="1459"/>
                    <a:pt x="4061" y="1458"/>
                  </a:cubicBezTo>
                  <a:cubicBezTo>
                    <a:pt x="4061" y="1417"/>
                    <a:pt x="4061" y="1376"/>
                    <a:pt x="4061" y="1335"/>
                  </a:cubicBezTo>
                  <a:cubicBezTo>
                    <a:pt x="4139" y="1336"/>
                    <a:pt x="4217" y="1337"/>
                    <a:pt x="4295" y="1338"/>
                  </a:cubicBezTo>
                  <a:cubicBezTo>
                    <a:pt x="4295" y="1290"/>
                    <a:pt x="4295" y="1242"/>
                    <a:pt x="4295" y="1194"/>
                  </a:cubicBezTo>
                  <a:cubicBezTo>
                    <a:pt x="4207" y="1193"/>
                    <a:pt x="4119" y="1193"/>
                    <a:pt x="4031" y="1193"/>
                  </a:cubicBezTo>
                  <a:cubicBezTo>
                    <a:pt x="4031" y="1150"/>
                    <a:pt x="4031" y="1108"/>
                    <a:pt x="4031" y="1065"/>
                  </a:cubicBezTo>
                  <a:cubicBezTo>
                    <a:pt x="4078" y="1065"/>
                    <a:pt x="4124" y="1065"/>
                    <a:pt x="4171" y="1065"/>
                  </a:cubicBezTo>
                  <a:cubicBezTo>
                    <a:pt x="4158" y="1006"/>
                    <a:pt x="4141" y="938"/>
                    <a:pt x="4117" y="864"/>
                  </a:cubicBezTo>
                  <a:cubicBezTo>
                    <a:pt x="4083" y="864"/>
                    <a:pt x="4050" y="864"/>
                    <a:pt x="4016" y="865"/>
                  </a:cubicBezTo>
                  <a:cubicBezTo>
                    <a:pt x="4016" y="821"/>
                    <a:pt x="4016" y="777"/>
                    <a:pt x="4016" y="734"/>
                  </a:cubicBezTo>
                  <a:cubicBezTo>
                    <a:pt x="4079" y="733"/>
                    <a:pt x="4142" y="732"/>
                    <a:pt x="4204" y="731"/>
                  </a:cubicBezTo>
                  <a:cubicBezTo>
                    <a:pt x="4204" y="602"/>
                    <a:pt x="4204" y="473"/>
                    <a:pt x="4204" y="344"/>
                  </a:cubicBezTo>
                  <a:close/>
                  <a:moveTo>
                    <a:pt x="6682" y="694"/>
                  </a:moveTo>
                  <a:cubicBezTo>
                    <a:pt x="6682" y="757"/>
                    <a:pt x="6682" y="819"/>
                    <a:pt x="6682" y="881"/>
                  </a:cubicBezTo>
                  <a:cubicBezTo>
                    <a:pt x="6776" y="878"/>
                    <a:pt x="6871" y="874"/>
                    <a:pt x="6965" y="870"/>
                  </a:cubicBezTo>
                  <a:cubicBezTo>
                    <a:pt x="6965" y="804"/>
                    <a:pt x="6965" y="739"/>
                    <a:pt x="6965" y="673"/>
                  </a:cubicBezTo>
                  <a:cubicBezTo>
                    <a:pt x="6871" y="680"/>
                    <a:pt x="6776" y="688"/>
                    <a:pt x="6682" y="694"/>
                  </a:cubicBezTo>
                  <a:close/>
                  <a:moveTo>
                    <a:pt x="6281" y="722"/>
                  </a:moveTo>
                  <a:cubicBezTo>
                    <a:pt x="6281" y="780"/>
                    <a:pt x="6281" y="837"/>
                    <a:pt x="6281" y="895"/>
                  </a:cubicBezTo>
                  <a:cubicBezTo>
                    <a:pt x="6376" y="892"/>
                    <a:pt x="6472" y="889"/>
                    <a:pt x="6567" y="885"/>
                  </a:cubicBezTo>
                  <a:cubicBezTo>
                    <a:pt x="6567" y="825"/>
                    <a:pt x="6567" y="764"/>
                    <a:pt x="6567" y="703"/>
                  </a:cubicBezTo>
                  <a:cubicBezTo>
                    <a:pt x="6472" y="709"/>
                    <a:pt x="6376" y="716"/>
                    <a:pt x="6281" y="722"/>
                  </a:cubicBezTo>
                  <a:close/>
                  <a:moveTo>
                    <a:pt x="6404" y="404"/>
                  </a:moveTo>
                  <a:cubicBezTo>
                    <a:pt x="6368" y="453"/>
                    <a:pt x="6325" y="509"/>
                    <a:pt x="6271" y="567"/>
                  </a:cubicBezTo>
                  <a:cubicBezTo>
                    <a:pt x="6383" y="557"/>
                    <a:pt x="6496" y="546"/>
                    <a:pt x="6609" y="535"/>
                  </a:cubicBezTo>
                  <a:cubicBezTo>
                    <a:pt x="6653" y="481"/>
                    <a:pt x="6692" y="422"/>
                    <a:pt x="6730" y="362"/>
                  </a:cubicBezTo>
                  <a:cubicBezTo>
                    <a:pt x="6622" y="377"/>
                    <a:pt x="6513" y="391"/>
                    <a:pt x="6404" y="404"/>
                  </a:cubicBezTo>
                  <a:close/>
                  <a:moveTo>
                    <a:pt x="6440" y="90"/>
                  </a:moveTo>
                  <a:cubicBezTo>
                    <a:pt x="6480" y="106"/>
                    <a:pt x="6520" y="124"/>
                    <a:pt x="6560" y="141"/>
                  </a:cubicBezTo>
                  <a:cubicBezTo>
                    <a:pt x="6550" y="166"/>
                    <a:pt x="6538" y="191"/>
                    <a:pt x="6523" y="213"/>
                  </a:cubicBezTo>
                  <a:cubicBezTo>
                    <a:pt x="6649" y="193"/>
                    <a:pt x="6775" y="171"/>
                    <a:pt x="6900" y="148"/>
                  </a:cubicBezTo>
                  <a:cubicBezTo>
                    <a:pt x="6900" y="211"/>
                    <a:pt x="6900" y="275"/>
                    <a:pt x="6900" y="338"/>
                  </a:cubicBezTo>
                  <a:cubicBezTo>
                    <a:pt x="6870" y="391"/>
                    <a:pt x="6833" y="452"/>
                    <a:pt x="6784" y="516"/>
                  </a:cubicBezTo>
                  <a:cubicBezTo>
                    <a:pt x="6883" y="506"/>
                    <a:pt x="6982" y="494"/>
                    <a:pt x="7081" y="482"/>
                  </a:cubicBezTo>
                  <a:cubicBezTo>
                    <a:pt x="7081" y="670"/>
                    <a:pt x="7081" y="858"/>
                    <a:pt x="7081" y="1045"/>
                  </a:cubicBezTo>
                  <a:cubicBezTo>
                    <a:pt x="6933" y="1046"/>
                    <a:pt x="6784" y="1047"/>
                    <a:pt x="6635" y="1048"/>
                  </a:cubicBezTo>
                  <a:cubicBezTo>
                    <a:pt x="6628" y="1057"/>
                    <a:pt x="6621" y="1066"/>
                    <a:pt x="6614" y="1075"/>
                  </a:cubicBezTo>
                  <a:cubicBezTo>
                    <a:pt x="6660" y="1153"/>
                    <a:pt x="6692" y="1249"/>
                    <a:pt x="6717" y="1359"/>
                  </a:cubicBezTo>
                  <a:cubicBezTo>
                    <a:pt x="6854" y="1291"/>
                    <a:pt x="6959" y="1203"/>
                    <a:pt x="7042" y="1110"/>
                  </a:cubicBezTo>
                  <a:cubicBezTo>
                    <a:pt x="7069" y="1164"/>
                    <a:pt x="7093" y="1219"/>
                    <a:pt x="7119" y="1273"/>
                  </a:cubicBezTo>
                  <a:cubicBezTo>
                    <a:pt x="7021" y="1369"/>
                    <a:pt x="6910" y="1455"/>
                    <a:pt x="6776" y="1517"/>
                  </a:cubicBezTo>
                  <a:cubicBezTo>
                    <a:pt x="6857" y="1641"/>
                    <a:pt x="6996" y="1774"/>
                    <a:pt x="7197" y="1919"/>
                  </a:cubicBezTo>
                  <a:cubicBezTo>
                    <a:pt x="7179" y="1983"/>
                    <a:pt x="7162" y="2047"/>
                    <a:pt x="7144" y="2110"/>
                  </a:cubicBezTo>
                  <a:cubicBezTo>
                    <a:pt x="6959" y="1951"/>
                    <a:pt x="6831" y="1819"/>
                    <a:pt x="6757" y="1707"/>
                  </a:cubicBezTo>
                  <a:cubicBezTo>
                    <a:pt x="6754" y="1868"/>
                    <a:pt x="6736" y="1974"/>
                    <a:pt x="6702" y="2023"/>
                  </a:cubicBezTo>
                  <a:cubicBezTo>
                    <a:pt x="6669" y="2071"/>
                    <a:pt x="6612" y="2087"/>
                    <a:pt x="6530" y="2072"/>
                  </a:cubicBezTo>
                  <a:cubicBezTo>
                    <a:pt x="6508" y="2068"/>
                    <a:pt x="6482" y="2062"/>
                    <a:pt x="6452" y="2054"/>
                  </a:cubicBezTo>
                  <a:cubicBezTo>
                    <a:pt x="6439" y="1990"/>
                    <a:pt x="6427" y="1927"/>
                    <a:pt x="6413" y="1865"/>
                  </a:cubicBezTo>
                  <a:cubicBezTo>
                    <a:pt x="6444" y="1872"/>
                    <a:pt x="6471" y="1879"/>
                    <a:pt x="6497" y="1882"/>
                  </a:cubicBezTo>
                  <a:cubicBezTo>
                    <a:pt x="6563" y="1892"/>
                    <a:pt x="6603" y="1886"/>
                    <a:pt x="6619" y="1865"/>
                  </a:cubicBezTo>
                  <a:cubicBezTo>
                    <a:pt x="6635" y="1843"/>
                    <a:pt x="6643" y="1793"/>
                    <a:pt x="6643" y="1716"/>
                  </a:cubicBezTo>
                  <a:cubicBezTo>
                    <a:pt x="6643" y="1687"/>
                    <a:pt x="6642" y="1660"/>
                    <a:pt x="6639" y="1638"/>
                  </a:cubicBezTo>
                  <a:cubicBezTo>
                    <a:pt x="6511" y="1772"/>
                    <a:pt x="6326" y="1873"/>
                    <a:pt x="6077" y="1926"/>
                  </a:cubicBezTo>
                  <a:cubicBezTo>
                    <a:pt x="6061" y="1873"/>
                    <a:pt x="6045" y="1820"/>
                    <a:pt x="6029" y="1767"/>
                  </a:cubicBezTo>
                  <a:cubicBezTo>
                    <a:pt x="6286" y="1724"/>
                    <a:pt x="6483" y="1618"/>
                    <a:pt x="6622" y="1458"/>
                  </a:cubicBezTo>
                  <a:cubicBezTo>
                    <a:pt x="6620" y="1445"/>
                    <a:pt x="6614" y="1418"/>
                    <a:pt x="6601" y="1379"/>
                  </a:cubicBezTo>
                  <a:cubicBezTo>
                    <a:pt x="6471" y="1501"/>
                    <a:pt x="6301" y="1596"/>
                    <a:pt x="6083" y="1648"/>
                  </a:cubicBezTo>
                  <a:cubicBezTo>
                    <a:pt x="6066" y="1596"/>
                    <a:pt x="6050" y="1544"/>
                    <a:pt x="6033" y="1492"/>
                  </a:cubicBezTo>
                  <a:cubicBezTo>
                    <a:pt x="6240" y="1455"/>
                    <a:pt x="6411" y="1368"/>
                    <a:pt x="6548" y="1239"/>
                  </a:cubicBezTo>
                  <a:cubicBezTo>
                    <a:pt x="6542" y="1227"/>
                    <a:pt x="6530" y="1204"/>
                    <a:pt x="6513" y="1174"/>
                  </a:cubicBezTo>
                  <a:cubicBezTo>
                    <a:pt x="6389" y="1265"/>
                    <a:pt x="6245" y="1332"/>
                    <a:pt x="6077" y="1366"/>
                  </a:cubicBezTo>
                  <a:cubicBezTo>
                    <a:pt x="6061" y="1313"/>
                    <a:pt x="6046" y="1260"/>
                    <a:pt x="6030" y="1208"/>
                  </a:cubicBezTo>
                  <a:cubicBezTo>
                    <a:pt x="6189" y="1189"/>
                    <a:pt x="6330" y="1135"/>
                    <a:pt x="6453" y="1049"/>
                  </a:cubicBezTo>
                  <a:cubicBezTo>
                    <a:pt x="6357" y="1049"/>
                    <a:pt x="6260" y="1050"/>
                    <a:pt x="6163" y="1050"/>
                  </a:cubicBezTo>
                  <a:cubicBezTo>
                    <a:pt x="6163" y="925"/>
                    <a:pt x="6163" y="799"/>
                    <a:pt x="6163" y="674"/>
                  </a:cubicBezTo>
                  <a:cubicBezTo>
                    <a:pt x="6147" y="690"/>
                    <a:pt x="6125" y="712"/>
                    <a:pt x="6094" y="736"/>
                  </a:cubicBezTo>
                  <a:cubicBezTo>
                    <a:pt x="6070" y="689"/>
                    <a:pt x="6046" y="641"/>
                    <a:pt x="6021" y="595"/>
                  </a:cubicBezTo>
                  <a:cubicBezTo>
                    <a:pt x="6212" y="448"/>
                    <a:pt x="6347" y="273"/>
                    <a:pt x="6440" y="90"/>
                  </a:cubicBezTo>
                  <a:close/>
                </a:path>
              </a:pathLst>
            </a:custGeom>
            <a:noFill/>
            <a:ln w="9525" cap="flat">
              <a:solidFill>
                <a:srgbClr val="C050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grpSp>
    </p:spTree>
    <p:extLst>
      <p:ext uri="{BB962C8B-B14F-4D97-AF65-F5344CB8AC3E}">
        <p14:creationId xmlns:p14="http://schemas.microsoft.com/office/powerpoint/2010/main" val="35635117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800" b="1" dirty="0" smtClean="0">
                <a:solidFill>
                  <a:schemeClr val="tx1"/>
                </a:solidFill>
                <a:latin typeface="標楷體" pitchFamily="65" charset="-120"/>
                <a:ea typeface="標楷體" pitchFamily="65" charset="-120"/>
              </a:rPr>
              <a:t>服務理念</a:t>
            </a:r>
            <a:endParaRPr lang="zh-TW" altLang="en-US" sz="4800" b="1" dirty="0">
              <a:solidFill>
                <a:schemeClr val="tx1"/>
              </a:solidFill>
              <a:latin typeface="標楷體" pitchFamily="65" charset="-120"/>
              <a:ea typeface="標楷體" pitchFamily="65" charset="-120"/>
            </a:endParaRPr>
          </a:p>
        </p:txBody>
      </p:sp>
      <p:grpSp>
        <p:nvGrpSpPr>
          <p:cNvPr id="7" name="群組 6"/>
          <p:cNvGrpSpPr/>
          <p:nvPr/>
        </p:nvGrpSpPr>
        <p:grpSpPr>
          <a:xfrm>
            <a:off x="44250" y="1628179"/>
            <a:ext cx="3379430" cy="4481434"/>
            <a:chOff x="-245158" y="277421"/>
            <a:chExt cx="6009524" cy="6400801"/>
          </a:xfrm>
        </p:grpSpPr>
        <p:sp>
          <p:nvSpPr>
            <p:cNvPr id="8" name="Freeform 6"/>
            <p:cNvSpPr>
              <a:spLocks/>
            </p:cNvSpPr>
            <p:nvPr/>
          </p:nvSpPr>
          <p:spPr bwMode="auto">
            <a:xfrm>
              <a:off x="-245158" y="277421"/>
              <a:ext cx="6009524" cy="6400801"/>
            </a:xfrm>
            <a:custGeom>
              <a:avLst/>
              <a:gdLst>
                <a:gd name="T0" fmla="*/ 1148 w 1149"/>
                <a:gd name="T1" fmla="*/ 686 h 1326"/>
                <a:gd name="T2" fmla="*/ 1124 w 1149"/>
                <a:gd name="T3" fmla="*/ 634 h 1326"/>
                <a:gd name="T4" fmla="*/ 1020 w 1149"/>
                <a:gd name="T5" fmla="*/ 498 h 1326"/>
                <a:gd name="T6" fmla="*/ 1016 w 1149"/>
                <a:gd name="T7" fmla="*/ 398 h 1326"/>
                <a:gd name="T8" fmla="*/ 980 w 1149"/>
                <a:gd name="T9" fmla="*/ 314 h 1326"/>
                <a:gd name="T10" fmla="*/ 948 w 1149"/>
                <a:gd name="T11" fmla="*/ 222 h 1326"/>
                <a:gd name="T12" fmla="*/ 884 w 1149"/>
                <a:gd name="T13" fmla="*/ 134 h 1326"/>
                <a:gd name="T14" fmla="*/ 480 w 1149"/>
                <a:gd name="T15" fmla="*/ 2 h 1326"/>
                <a:gd name="T16" fmla="*/ 28 w 1149"/>
                <a:gd name="T17" fmla="*/ 318 h 1326"/>
                <a:gd name="T18" fmla="*/ 28 w 1149"/>
                <a:gd name="T19" fmla="*/ 602 h 1326"/>
                <a:gd name="T20" fmla="*/ 124 w 1149"/>
                <a:gd name="T21" fmla="*/ 822 h 1326"/>
                <a:gd name="T22" fmla="*/ 136 w 1149"/>
                <a:gd name="T23" fmla="*/ 1326 h 1326"/>
                <a:gd name="T24" fmla="*/ 706 w 1149"/>
                <a:gd name="T25" fmla="*/ 1326 h 1326"/>
                <a:gd name="T26" fmla="*/ 748 w 1149"/>
                <a:gd name="T27" fmla="*/ 1258 h 1326"/>
                <a:gd name="T28" fmla="*/ 764 w 1149"/>
                <a:gd name="T29" fmla="*/ 1162 h 1326"/>
                <a:gd name="T30" fmla="*/ 916 w 1149"/>
                <a:gd name="T31" fmla="*/ 1150 h 1326"/>
                <a:gd name="T32" fmla="*/ 1040 w 1149"/>
                <a:gd name="T33" fmla="*/ 1110 h 1326"/>
                <a:gd name="T34" fmla="*/ 1028 w 1149"/>
                <a:gd name="T35" fmla="*/ 966 h 1326"/>
                <a:gd name="T36" fmla="*/ 1072 w 1149"/>
                <a:gd name="T37" fmla="*/ 906 h 1326"/>
                <a:gd name="T38" fmla="*/ 1060 w 1149"/>
                <a:gd name="T39" fmla="*/ 874 h 1326"/>
                <a:gd name="T40" fmla="*/ 1084 w 1149"/>
                <a:gd name="T41" fmla="*/ 842 h 1326"/>
                <a:gd name="T42" fmla="*/ 1076 w 1149"/>
                <a:gd name="T43" fmla="*/ 758 h 1326"/>
                <a:gd name="T44" fmla="*/ 1148 w 1149"/>
                <a:gd name="T45" fmla="*/ 68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9" h="1326">
                  <a:moveTo>
                    <a:pt x="1148" y="686"/>
                  </a:moveTo>
                  <a:cubicBezTo>
                    <a:pt x="1149" y="671"/>
                    <a:pt x="1134" y="649"/>
                    <a:pt x="1124" y="634"/>
                  </a:cubicBezTo>
                  <a:cubicBezTo>
                    <a:pt x="1092" y="590"/>
                    <a:pt x="1033" y="544"/>
                    <a:pt x="1020" y="498"/>
                  </a:cubicBezTo>
                  <a:cubicBezTo>
                    <a:pt x="1010" y="462"/>
                    <a:pt x="1021" y="433"/>
                    <a:pt x="1016" y="398"/>
                  </a:cubicBezTo>
                  <a:cubicBezTo>
                    <a:pt x="1012" y="371"/>
                    <a:pt x="994" y="344"/>
                    <a:pt x="980" y="314"/>
                  </a:cubicBezTo>
                  <a:cubicBezTo>
                    <a:pt x="966" y="283"/>
                    <a:pt x="960" y="248"/>
                    <a:pt x="948" y="222"/>
                  </a:cubicBezTo>
                  <a:cubicBezTo>
                    <a:pt x="931" y="186"/>
                    <a:pt x="905" y="155"/>
                    <a:pt x="884" y="134"/>
                  </a:cubicBezTo>
                  <a:cubicBezTo>
                    <a:pt x="793" y="43"/>
                    <a:pt x="645" y="0"/>
                    <a:pt x="480" y="2"/>
                  </a:cubicBezTo>
                  <a:cubicBezTo>
                    <a:pt x="230" y="4"/>
                    <a:pt x="73" y="109"/>
                    <a:pt x="28" y="318"/>
                  </a:cubicBezTo>
                  <a:cubicBezTo>
                    <a:pt x="9" y="404"/>
                    <a:pt x="0" y="517"/>
                    <a:pt x="28" y="602"/>
                  </a:cubicBezTo>
                  <a:cubicBezTo>
                    <a:pt x="53" y="676"/>
                    <a:pt x="107" y="743"/>
                    <a:pt x="124" y="822"/>
                  </a:cubicBezTo>
                  <a:cubicBezTo>
                    <a:pt x="143" y="907"/>
                    <a:pt x="252" y="1154"/>
                    <a:pt x="136" y="1326"/>
                  </a:cubicBezTo>
                  <a:cubicBezTo>
                    <a:pt x="706" y="1326"/>
                    <a:pt x="706" y="1326"/>
                    <a:pt x="706" y="1326"/>
                  </a:cubicBezTo>
                  <a:cubicBezTo>
                    <a:pt x="724" y="1300"/>
                    <a:pt x="742" y="1275"/>
                    <a:pt x="748" y="1258"/>
                  </a:cubicBezTo>
                  <a:cubicBezTo>
                    <a:pt x="761" y="1220"/>
                    <a:pt x="728" y="1176"/>
                    <a:pt x="764" y="1162"/>
                  </a:cubicBezTo>
                  <a:cubicBezTo>
                    <a:pt x="809" y="1145"/>
                    <a:pt x="871" y="1155"/>
                    <a:pt x="916" y="1150"/>
                  </a:cubicBezTo>
                  <a:cubicBezTo>
                    <a:pt x="964" y="1145"/>
                    <a:pt x="1018" y="1142"/>
                    <a:pt x="1040" y="1110"/>
                  </a:cubicBezTo>
                  <a:cubicBezTo>
                    <a:pt x="1072" y="1064"/>
                    <a:pt x="1022" y="1005"/>
                    <a:pt x="1028" y="966"/>
                  </a:cubicBezTo>
                  <a:cubicBezTo>
                    <a:pt x="1033" y="935"/>
                    <a:pt x="1058" y="940"/>
                    <a:pt x="1072" y="906"/>
                  </a:cubicBezTo>
                  <a:cubicBezTo>
                    <a:pt x="1075" y="889"/>
                    <a:pt x="1065" y="884"/>
                    <a:pt x="1060" y="874"/>
                  </a:cubicBezTo>
                  <a:cubicBezTo>
                    <a:pt x="1069" y="865"/>
                    <a:pt x="1091" y="854"/>
                    <a:pt x="1084" y="842"/>
                  </a:cubicBezTo>
                  <a:cubicBezTo>
                    <a:pt x="1077" y="818"/>
                    <a:pt x="1067" y="786"/>
                    <a:pt x="1076" y="758"/>
                  </a:cubicBezTo>
                  <a:cubicBezTo>
                    <a:pt x="1100" y="730"/>
                    <a:pt x="1146" y="728"/>
                    <a:pt x="1148" y="686"/>
                  </a:cubicBezTo>
                  <a:close/>
                </a:path>
              </a:pathLst>
            </a:custGeom>
            <a:gradFill flip="none" rotWithShape="1">
              <a:gsLst>
                <a:gs pos="50000">
                  <a:schemeClr val="tx1">
                    <a:lumMod val="70000"/>
                    <a:lumOff val="30000"/>
                  </a:schemeClr>
                </a:gs>
                <a:gs pos="0">
                  <a:schemeClr val="tx1">
                    <a:lumMod val="95000"/>
                    <a:lumOff val="5000"/>
                  </a:schemeClr>
                </a:gs>
                <a:gs pos="100000">
                  <a:schemeClr val="tx1">
                    <a:lumMod val="95000"/>
                    <a:lumOff val="5000"/>
                  </a:schemeClr>
                </a:gs>
              </a:gsLst>
              <a:lin ang="18900000" scaled="1"/>
              <a:tileRect/>
            </a:gradFill>
            <a:ln w="19050">
              <a:solidFill>
                <a:schemeClr val="tx1">
                  <a:lumMod val="95000"/>
                  <a:lumOff val="5000"/>
                </a:schemeClr>
              </a:solidFill>
            </a:ln>
            <a:effectLst/>
          </p:spPr>
          <p:txBody>
            <a:bodyPr vert="horz" wrap="square" lIns="91440" tIns="45720" rIns="91440" bIns="45720" numCol="1" anchor="t" anchorCtr="0" compatLnSpc="1">
              <a:prstTxWarp prst="textNoShape">
                <a:avLst/>
              </a:prstTxWarp>
            </a:bodyPr>
            <a:lstStyle/>
            <a:p>
              <a:endParaRPr lang="zh-TW" altLang="en-US"/>
            </a:p>
          </p:txBody>
        </p:sp>
        <p:grpSp>
          <p:nvGrpSpPr>
            <p:cNvPr id="9" name="Group 7"/>
            <p:cNvGrpSpPr/>
            <p:nvPr/>
          </p:nvGrpSpPr>
          <p:grpSpPr>
            <a:xfrm>
              <a:off x="161281" y="788241"/>
              <a:ext cx="4604112" cy="3942587"/>
              <a:chOff x="197734" y="772166"/>
              <a:chExt cx="4161396" cy="3563484"/>
            </a:xfrm>
          </p:grpSpPr>
          <p:sp>
            <p:nvSpPr>
              <p:cNvPr id="18" name="Isosceles Triangle 3"/>
              <p:cNvSpPr/>
              <p:nvPr/>
            </p:nvSpPr>
            <p:spPr>
              <a:xfrm flipV="1">
                <a:off x="1242727" y="772166"/>
                <a:ext cx="2062139" cy="1612167"/>
              </a:xfrm>
              <a:custGeom>
                <a:avLst/>
                <a:gdLst/>
                <a:ahLst/>
                <a:cxnLst/>
                <a:rect l="l" t="t" r="r" b="b"/>
                <a:pathLst>
                  <a:path w="2188171" h="2057361">
                    <a:moveTo>
                      <a:pt x="1097276" y="2057361"/>
                    </a:moveTo>
                    <a:cubicBezTo>
                      <a:pt x="1443899" y="2057361"/>
                      <a:pt x="2122958" y="1908914"/>
                      <a:pt x="2188171" y="1503241"/>
                    </a:cubicBezTo>
                    <a:cubicBezTo>
                      <a:pt x="2163927" y="1495178"/>
                      <a:pt x="2140286" y="1484410"/>
                      <a:pt x="2117168" y="1471311"/>
                    </a:cubicBezTo>
                    <a:cubicBezTo>
                      <a:pt x="1862564" y="1327050"/>
                      <a:pt x="1560409" y="669709"/>
                      <a:pt x="1264456" y="80415"/>
                    </a:cubicBezTo>
                    <a:lnTo>
                      <a:pt x="1310883" y="0"/>
                    </a:lnTo>
                    <a:lnTo>
                      <a:pt x="778206" y="0"/>
                    </a:lnTo>
                    <a:cubicBezTo>
                      <a:pt x="415839" y="550951"/>
                      <a:pt x="-2358" y="1141295"/>
                      <a:pt x="11" y="1433918"/>
                    </a:cubicBezTo>
                    <a:cubicBezTo>
                      <a:pt x="3148" y="1821495"/>
                      <a:pt x="491273" y="2057361"/>
                      <a:pt x="1097276" y="2057361"/>
                    </a:cubicBezTo>
                    <a:close/>
                  </a:path>
                </a:pathLst>
              </a:custGeom>
              <a:gradFill>
                <a:gsLst>
                  <a:gs pos="47000">
                    <a:srgbClr val="EB8B3C"/>
                  </a:gs>
                  <a:gs pos="0">
                    <a:srgbClr val="AD5207"/>
                  </a:gs>
                  <a:gs pos="100000">
                    <a:schemeClr val="accent6"/>
                  </a:gs>
                </a:gsLst>
              </a:gradFill>
              <a:ln w="57150">
                <a:solidFill>
                  <a:schemeClr val="bg1">
                    <a:lumMod val="95000"/>
                  </a:schemeClr>
                </a:solidFill>
              </a:ln>
              <a:effectLst/>
            </p:spPr>
            <p:style>
              <a:lnRef idx="1">
                <a:schemeClr val="accent6"/>
              </a:lnRef>
              <a:fillRef idx="3">
                <a:schemeClr val="accent6"/>
              </a:fillRef>
              <a:effectRef idx="2">
                <a:schemeClr val="accent6"/>
              </a:effectRef>
              <a:fontRef idx="minor">
                <a:schemeClr val="lt1"/>
              </a:fontRef>
            </p:style>
            <p:txBody>
              <a:bodyPr rtlCol="0" anchor="ctr"/>
              <a:lstStyle/>
              <a:p>
                <a:endParaRPr lang="zh-TW" altLang="en-US"/>
              </a:p>
            </p:txBody>
          </p:sp>
          <p:sp>
            <p:nvSpPr>
              <p:cNvPr id="19" name="Isosceles Triangle 3"/>
              <p:cNvSpPr/>
              <p:nvPr/>
            </p:nvSpPr>
            <p:spPr>
              <a:xfrm rot="14400000" flipH="1">
                <a:off x="2511803" y="1174225"/>
                <a:ext cx="1671105" cy="1844912"/>
              </a:xfrm>
              <a:custGeom>
                <a:avLst/>
                <a:gdLst/>
                <a:ahLst/>
                <a:cxnLst/>
                <a:rect l="l" t="t" r="r" b="b"/>
                <a:pathLst>
                  <a:path w="2186646" h="2057361">
                    <a:moveTo>
                      <a:pt x="50507" y="1635375"/>
                    </a:moveTo>
                    <a:cubicBezTo>
                      <a:pt x="190339" y="1901653"/>
                      <a:pt x="604898" y="2057361"/>
                      <a:pt x="1097276" y="2057361"/>
                    </a:cubicBezTo>
                    <a:cubicBezTo>
                      <a:pt x="1439870" y="2057361"/>
                      <a:pt x="2107216" y="1912345"/>
                      <a:pt x="2186646" y="1517443"/>
                    </a:cubicBezTo>
                    <a:cubicBezTo>
                      <a:pt x="2145694" y="1508942"/>
                      <a:pt x="2105984" y="1493643"/>
                      <a:pt x="2067706" y="1471954"/>
                    </a:cubicBezTo>
                    <a:cubicBezTo>
                      <a:pt x="1813102" y="1327693"/>
                      <a:pt x="1510947" y="670352"/>
                      <a:pt x="1214994" y="81058"/>
                    </a:cubicBezTo>
                    <a:lnTo>
                      <a:pt x="1261793" y="0"/>
                    </a:lnTo>
                    <a:lnTo>
                      <a:pt x="778206" y="0"/>
                    </a:lnTo>
                    <a:cubicBezTo>
                      <a:pt x="415839" y="550951"/>
                      <a:pt x="-2358" y="1141294"/>
                      <a:pt x="11" y="1433918"/>
                    </a:cubicBezTo>
                    <a:cubicBezTo>
                      <a:pt x="599" y="1506589"/>
                      <a:pt x="18237" y="1573926"/>
                      <a:pt x="50507" y="1635375"/>
                    </a:cubicBezTo>
                    <a:close/>
                  </a:path>
                </a:pathLst>
              </a:custGeom>
              <a:gradFill>
                <a:gsLst>
                  <a:gs pos="81700">
                    <a:srgbClr val="0299DA"/>
                  </a:gs>
                  <a:gs pos="0">
                    <a:srgbClr val="0D3376"/>
                  </a:gs>
                  <a:gs pos="100000">
                    <a:srgbClr val="00B0F0"/>
                  </a:gs>
                </a:gsLst>
              </a:gradFill>
              <a:ln w="57150">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zh-TW" altLang="en-US"/>
              </a:p>
            </p:txBody>
          </p:sp>
          <p:sp>
            <p:nvSpPr>
              <p:cNvPr id="20" name="Isosceles Triangle 3"/>
              <p:cNvSpPr/>
              <p:nvPr/>
            </p:nvSpPr>
            <p:spPr>
              <a:xfrm rot="18000000" flipH="1">
                <a:off x="2505517" y="2098420"/>
                <a:ext cx="1671105" cy="2036120"/>
              </a:xfrm>
              <a:custGeom>
                <a:avLst/>
                <a:gdLst/>
                <a:ahLst/>
                <a:cxnLst/>
                <a:rect l="l" t="t" r="r" b="b"/>
                <a:pathLst>
                  <a:path w="2180334" h="2057361">
                    <a:moveTo>
                      <a:pt x="252332" y="813832"/>
                    </a:moveTo>
                    <a:cubicBezTo>
                      <a:pt x="102783" y="1066864"/>
                      <a:pt x="-1174" y="1287606"/>
                      <a:pt x="11" y="1433919"/>
                    </a:cubicBezTo>
                    <a:cubicBezTo>
                      <a:pt x="3148" y="1821495"/>
                      <a:pt x="491273" y="2057361"/>
                      <a:pt x="1097276" y="2057361"/>
                    </a:cubicBezTo>
                    <a:cubicBezTo>
                      <a:pt x="1433748" y="2057361"/>
                      <a:pt x="2083468" y="1917482"/>
                      <a:pt x="2180334" y="1537981"/>
                    </a:cubicBezTo>
                    <a:cubicBezTo>
                      <a:pt x="2151229" y="1529910"/>
                      <a:pt x="2122821" y="1517403"/>
                      <a:pt x="2094992" y="1500978"/>
                    </a:cubicBezTo>
                    <a:cubicBezTo>
                      <a:pt x="1798854" y="1326198"/>
                      <a:pt x="1520348" y="691527"/>
                      <a:pt x="1239612" y="114703"/>
                    </a:cubicBezTo>
                    <a:lnTo>
                      <a:pt x="1305836" y="0"/>
                    </a:lnTo>
                    <a:lnTo>
                      <a:pt x="778206" y="0"/>
                    </a:lnTo>
                    <a:cubicBezTo>
                      <a:pt x="597022" y="275475"/>
                      <a:pt x="401881" y="560799"/>
                      <a:pt x="252332" y="813832"/>
                    </a:cubicBezTo>
                    <a:close/>
                  </a:path>
                </a:pathLst>
              </a:custGeom>
              <a:gradFill>
                <a:gsLst>
                  <a:gs pos="0">
                    <a:srgbClr val="7E0300"/>
                  </a:gs>
                  <a:gs pos="79000">
                    <a:srgbClr val="E50807"/>
                  </a:gs>
                  <a:gs pos="100000">
                    <a:srgbClr val="FF0000"/>
                  </a:gs>
                </a:gsLst>
              </a:gradFill>
              <a:ln w="57150">
                <a:solidFill>
                  <a:schemeClr val="bg1">
                    <a:lumMod val="95000"/>
                  </a:schemeClr>
                </a:solidFill>
              </a:ln>
              <a:effectLst/>
            </p:spPr>
            <p:style>
              <a:lnRef idx="1">
                <a:schemeClr val="accent2"/>
              </a:lnRef>
              <a:fillRef idx="3">
                <a:schemeClr val="accent2"/>
              </a:fillRef>
              <a:effectRef idx="2">
                <a:schemeClr val="accent2"/>
              </a:effectRef>
              <a:fontRef idx="minor">
                <a:schemeClr val="lt1"/>
              </a:fontRef>
            </p:style>
            <p:txBody>
              <a:bodyPr rtlCol="0" anchor="ctr"/>
              <a:lstStyle/>
              <a:p>
                <a:endParaRPr lang="zh-TW" altLang="en-US"/>
              </a:p>
            </p:txBody>
          </p:sp>
          <p:sp>
            <p:nvSpPr>
              <p:cNvPr id="21" name="Isosceles Triangle 3"/>
              <p:cNvSpPr/>
              <p:nvPr/>
            </p:nvSpPr>
            <p:spPr>
              <a:xfrm rot="7200000">
                <a:off x="257109" y="1186710"/>
                <a:ext cx="1694168" cy="1812917"/>
              </a:xfrm>
              <a:custGeom>
                <a:avLst/>
                <a:gdLst/>
                <a:ahLst/>
                <a:cxnLst/>
                <a:rect l="l" t="t" r="r" b="b"/>
                <a:pathLst>
                  <a:path w="2182933" h="2057361">
                    <a:moveTo>
                      <a:pt x="38879" y="1635374"/>
                    </a:moveTo>
                    <a:cubicBezTo>
                      <a:pt x="20780" y="1600909"/>
                      <a:pt x="7284" y="1564592"/>
                      <a:pt x="0" y="1526256"/>
                    </a:cubicBezTo>
                    <a:cubicBezTo>
                      <a:pt x="22828" y="1518153"/>
                      <a:pt x="45187" y="1507839"/>
                      <a:pt x="67077" y="1495436"/>
                    </a:cubicBezTo>
                    <a:cubicBezTo>
                      <a:pt x="321681" y="1351176"/>
                      <a:pt x="623835" y="693835"/>
                      <a:pt x="919789" y="104541"/>
                    </a:cubicBezTo>
                    <a:lnTo>
                      <a:pt x="859433" y="0"/>
                    </a:lnTo>
                    <a:lnTo>
                      <a:pt x="1410055" y="0"/>
                    </a:lnTo>
                    <a:cubicBezTo>
                      <a:pt x="1769230" y="531536"/>
                      <a:pt x="2179619" y="1090065"/>
                      <a:pt x="2182914" y="1433918"/>
                    </a:cubicBezTo>
                    <a:cubicBezTo>
                      <a:pt x="2187305" y="1892075"/>
                      <a:pt x="1451404" y="2057361"/>
                      <a:pt x="1085649" y="2057361"/>
                    </a:cubicBezTo>
                    <a:cubicBezTo>
                      <a:pt x="593271" y="2057361"/>
                      <a:pt x="178712" y="1901652"/>
                      <a:pt x="38879" y="1635374"/>
                    </a:cubicBezTo>
                    <a:close/>
                  </a:path>
                </a:pathLst>
              </a:custGeom>
              <a:gradFill>
                <a:gsLst>
                  <a:gs pos="54000">
                    <a:schemeClr val="accent2">
                      <a:lumMod val="75000"/>
                    </a:schemeClr>
                  </a:gs>
                  <a:gs pos="0">
                    <a:schemeClr val="accent2">
                      <a:lumMod val="50000"/>
                    </a:schemeClr>
                  </a:gs>
                  <a:gs pos="100000">
                    <a:schemeClr val="accent2">
                      <a:lumMod val="40000"/>
                      <a:lumOff val="60000"/>
                    </a:schemeClr>
                  </a:gs>
                </a:gsLst>
              </a:gradFill>
              <a:ln w="57150">
                <a:solidFill>
                  <a:schemeClr val="bg1">
                    <a:lumMod val="95000"/>
                  </a:schemeClr>
                </a:solidFill>
              </a:ln>
              <a:effectLst/>
            </p:spPr>
            <p:style>
              <a:lnRef idx="1">
                <a:schemeClr val="accent5"/>
              </a:lnRef>
              <a:fillRef idx="3">
                <a:schemeClr val="accent5"/>
              </a:fillRef>
              <a:effectRef idx="2">
                <a:schemeClr val="accent5"/>
              </a:effectRef>
              <a:fontRef idx="minor">
                <a:schemeClr val="lt1"/>
              </a:fontRef>
            </p:style>
            <p:txBody>
              <a:bodyPr rtlCol="0" anchor="ctr"/>
              <a:lstStyle/>
              <a:p>
                <a:endParaRPr lang="zh-TW" altLang="en-US"/>
              </a:p>
            </p:txBody>
          </p:sp>
          <p:sp>
            <p:nvSpPr>
              <p:cNvPr id="22" name="Isosceles Triangle 3"/>
              <p:cNvSpPr/>
              <p:nvPr/>
            </p:nvSpPr>
            <p:spPr>
              <a:xfrm>
                <a:off x="1306733" y="2985658"/>
                <a:ext cx="2166350" cy="1349992"/>
              </a:xfrm>
              <a:custGeom>
                <a:avLst/>
                <a:gdLst/>
                <a:ahLst/>
                <a:cxnLst/>
                <a:rect l="l" t="t" r="r" b="b"/>
                <a:pathLst>
                  <a:path w="2178487" h="2057361">
                    <a:moveTo>
                      <a:pt x="895695" y="0"/>
                    </a:moveTo>
                    <a:lnTo>
                      <a:pt x="1405609" y="0"/>
                    </a:lnTo>
                    <a:cubicBezTo>
                      <a:pt x="1764784" y="531537"/>
                      <a:pt x="2175173" y="1090065"/>
                      <a:pt x="2178468" y="1433918"/>
                    </a:cubicBezTo>
                    <a:cubicBezTo>
                      <a:pt x="2182859" y="1892075"/>
                      <a:pt x="1446958" y="2057361"/>
                      <a:pt x="1081203" y="2057361"/>
                    </a:cubicBezTo>
                    <a:cubicBezTo>
                      <a:pt x="535014" y="2057361"/>
                      <a:pt x="84582" y="1865759"/>
                      <a:pt x="0" y="1543817"/>
                    </a:cubicBezTo>
                    <a:cubicBezTo>
                      <a:pt x="36694" y="1536726"/>
                      <a:pt x="72316" y="1522332"/>
                      <a:pt x="107037" y="1501840"/>
                    </a:cubicBezTo>
                    <a:cubicBezTo>
                      <a:pt x="403175" y="1327060"/>
                      <a:pt x="681680" y="692388"/>
                      <a:pt x="962417" y="115565"/>
                    </a:cubicBezTo>
                    <a:close/>
                  </a:path>
                </a:pathLst>
              </a:custGeom>
              <a:gradFill>
                <a:gsLst>
                  <a:gs pos="0">
                    <a:srgbClr val="005E0B">
                      <a:lumMod val="71000"/>
                    </a:srgbClr>
                  </a:gs>
                  <a:gs pos="72000">
                    <a:srgbClr val="00B50A">
                      <a:lumMod val="89000"/>
                    </a:srgbClr>
                  </a:gs>
                  <a:gs pos="100000">
                    <a:srgbClr val="00D00A"/>
                  </a:gs>
                </a:gsLst>
              </a:gradFill>
              <a:ln w="57150">
                <a:solidFill>
                  <a:schemeClr val="bg1">
                    <a:lumMod val="95000"/>
                  </a:schemeClr>
                </a:solidFill>
              </a:ln>
              <a:effectLst/>
            </p:spPr>
            <p:style>
              <a:lnRef idx="1">
                <a:schemeClr val="accent3"/>
              </a:lnRef>
              <a:fillRef idx="3">
                <a:schemeClr val="accent3"/>
              </a:fillRef>
              <a:effectRef idx="2">
                <a:schemeClr val="accent3"/>
              </a:effectRef>
              <a:fontRef idx="minor">
                <a:schemeClr val="lt1"/>
              </a:fontRef>
            </p:style>
            <p:txBody>
              <a:bodyPr rtlCol="0" anchor="ctr"/>
              <a:lstStyle/>
              <a:p>
                <a:endParaRPr lang="zh-TW" altLang="en-US"/>
              </a:p>
            </p:txBody>
          </p:sp>
          <p:sp>
            <p:nvSpPr>
              <p:cNvPr id="23" name="Isosceles Triangle 3"/>
              <p:cNvSpPr/>
              <p:nvPr/>
            </p:nvSpPr>
            <p:spPr>
              <a:xfrm rot="3205757">
                <a:off x="450282" y="2162415"/>
                <a:ext cx="1729034" cy="1939009"/>
              </a:xfrm>
              <a:custGeom>
                <a:avLst/>
                <a:gdLst/>
                <a:ahLst/>
                <a:cxnLst/>
                <a:rect l="l" t="t" r="r" b="b"/>
                <a:pathLst>
                  <a:path w="2177404" h="2057361">
                    <a:moveTo>
                      <a:pt x="846196" y="0"/>
                    </a:moveTo>
                    <a:lnTo>
                      <a:pt x="1404526" y="0"/>
                    </a:lnTo>
                    <a:cubicBezTo>
                      <a:pt x="1763701" y="531536"/>
                      <a:pt x="2174090" y="1090065"/>
                      <a:pt x="2177385" y="1433918"/>
                    </a:cubicBezTo>
                    <a:cubicBezTo>
                      <a:pt x="2181776" y="1892075"/>
                      <a:pt x="1445875" y="2057361"/>
                      <a:pt x="1080120" y="2057361"/>
                    </a:cubicBezTo>
                    <a:cubicBezTo>
                      <a:pt x="536352" y="2057361"/>
                      <a:pt x="87494" y="1867454"/>
                      <a:pt x="0" y="1548095"/>
                    </a:cubicBezTo>
                    <a:lnTo>
                      <a:pt x="66534" y="1517422"/>
                    </a:lnTo>
                    <a:cubicBezTo>
                      <a:pt x="362672" y="1342642"/>
                      <a:pt x="641178" y="707971"/>
                      <a:pt x="921914" y="131147"/>
                    </a:cubicBezTo>
                    <a:close/>
                  </a:path>
                </a:pathLst>
              </a:custGeom>
              <a:gradFill>
                <a:gsLst>
                  <a:gs pos="0">
                    <a:srgbClr val="3F2C56"/>
                  </a:gs>
                  <a:gs pos="100000">
                    <a:srgbClr val="9600EA"/>
                  </a:gs>
                </a:gsLst>
              </a:gradFill>
              <a:ln w="57150">
                <a:solidFill>
                  <a:schemeClr val="bg1">
                    <a:lumMod val="95000"/>
                  </a:schemeClr>
                </a:solidFill>
              </a:ln>
              <a:effectLst/>
            </p:spPr>
            <p:style>
              <a:lnRef idx="1">
                <a:schemeClr val="accent4"/>
              </a:lnRef>
              <a:fillRef idx="3">
                <a:schemeClr val="accent4"/>
              </a:fillRef>
              <a:effectRef idx="2">
                <a:schemeClr val="accent4"/>
              </a:effectRef>
              <a:fontRef idx="minor">
                <a:schemeClr val="lt1"/>
              </a:fontRef>
            </p:style>
            <p:txBody>
              <a:bodyPr rtlCol="0" anchor="ctr"/>
              <a:lstStyle/>
              <a:p>
                <a:endParaRPr lang="zh-TW" altLang="en-US"/>
              </a:p>
            </p:txBody>
          </p:sp>
          <p:grpSp>
            <p:nvGrpSpPr>
              <p:cNvPr id="24" name="Group 15"/>
              <p:cNvGrpSpPr/>
              <p:nvPr/>
            </p:nvGrpSpPr>
            <p:grpSpPr>
              <a:xfrm>
                <a:off x="1497076" y="1919761"/>
                <a:ext cx="1523623" cy="1312910"/>
                <a:chOff x="1497084" y="1909123"/>
                <a:chExt cx="1446696" cy="1246622"/>
              </a:xfrm>
            </p:grpSpPr>
            <p:sp>
              <p:nvSpPr>
                <p:cNvPr id="25" name="Oval 16"/>
                <p:cNvSpPr/>
                <p:nvPr/>
              </p:nvSpPr>
              <p:spPr>
                <a:xfrm>
                  <a:off x="1497084" y="1909123"/>
                  <a:ext cx="1446696" cy="12466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6" name="Oval 17"/>
                <p:cNvSpPr>
                  <a:spLocks noChangeAspect="1"/>
                </p:cNvSpPr>
                <p:nvPr/>
              </p:nvSpPr>
              <p:spPr>
                <a:xfrm>
                  <a:off x="1569407" y="1961451"/>
                  <a:ext cx="1302026" cy="1121960"/>
                </a:xfrm>
                <a:prstGeom prst="ellipse">
                  <a:avLst/>
                </a:prstGeom>
                <a:gradFill flip="none" rotWithShape="1">
                  <a:gsLst>
                    <a:gs pos="100000">
                      <a:schemeClr val="tx1">
                        <a:lumMod val="75000"/>
                        <a:lumOff val="25000"/>
                      </a:schemeClr>
                    </a:gs>
                    <a:gs pos="0">
                      <a:schemeClr val="bg1">
                        <a:lumMod val="6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indent="127000" algn="ctr">
                    <a:lnSpc>
                      <a:spcPts val="2300"/>
                    </a:lnSpc>
                    <a:spcAft>
                      <a:spcPts val="0"/>
                    </a:spcAft>
                  </a:pPr>
                  <a:r>
                    <a:rPr lang="en-US" sz="1800" kern="100" dirty="0">
                      <a:solidFill>
                        <a:srgbClr val="FF0000"/>
                      </a:solidFill>
                      <a:effectLst/>
                      <a:latin typeface="Broadway"/>
                      <a:ea typeface="標楷體"/>
                      <a:cs typeface="Times New Roman"/>
                    </a:rPr>
                    <a:t> </a:t>
                  </a:r>
                  <a:endParaRPr lang="zh-TW" sz="1400" kern="100" dirty="0">
                    <a:solidFill>
                      <a:srgbClr val="000000"/>
                    </a:solidFill>
                    <a:effectLst/>
                    <a:latin typeface="Calibri"/>
                    <a:ea typeface="標楷體"/>
                    <a:cs typeface="Times New Roman"/>
                  </a:endParaRPr>
                </a:p>
              </p:txBody>
            </p:sp>
          </p:grpSp>
        </p:grpSp>
        <p:sp>
          <p:nvSpPr>
            <p:cNvPr id="10" name="TextBox 18"/>
            <p:cNvSpPr txBox="1"/>
            <p:nvPr/>
          </p:nvSpPr>
          <p:spPr>
            <a:xfrm>
              <a:off x="2769822" y="1824798"/>
              <a:ext cx="1851653" cy="473180"/>
            </a:xfrm>
            <a:prstGeom prst="rect">
              <a:avLst/>
            </a:prstGeom>
            <a:noFill/>
            <a:effectLst>
              <a:outerShdw blurRad="50800" dist="38100" dir="5400000" algn="t" rotWithShape="0">
                <a:prstClr val="black">
                  <a:alpha val="40000"/>
                </a:prstClr>
              </a:outerShdw>
            </a:effectLst>
          </p:spPr>
          <p:txBody>
            <a:bodyPr wrap="square" rtlCol="0">
              <a:noAutofit/>
            </a:bodyPr>
            <a:lstStyle/>
            <a:p>
              <a:pPr indent="127000" algn="ctr">
                <a:lnSpc>
                  <a:spcPts val="2000"/>
                </a:lnSpc>
                <a:spcAft>
                  <a:spcPts val="0"/>
                </a:spcAft>
              </a:pPr>
              <a:r>
                <a:rPr lang="zh-TW" sz="1400" b="1" kern="100" dirty="0">
                  <a:solidFill>
                    <a:srgbClr val="FFFFFF"/>
                  </a:solidFill>
                  <a:effectLst/>
                  <a:latin typeface="Calibri"/>
                  <a:ea typeface="微軟正黑體"/>
                  <a:cs typeface="Times New Roman"/>
                </a:rPr>
                <a:t>飛航情報</a:t>
              </a:r>
              <a:endParaRPr lang="zh-TW" sz="1400" kern="100" dirty="0">
                <a:solidFill>
                  <a:srgbClr val="000000"/>
                </a:solidFill>
                <a:effectLst/>
                <a:latin typeface="Calibri"/>
                <a:ea typeface="標楷體"/>
                <a:cs typeface="Times New Roman"/>
              </a:endParaRPr>
            </a:p>
          </p:txBody>
        </p:sp>
        <p:sp>
          <p:nvSpPr>
            <p:cNvPr id="11" name="TextBox 20"/>
            <p:cNvSpPr txBox="1"/>
            <p:nvPr/>
          </p:nvSpPr>
          <p:spPr>
            <a:xfrm>
              <a:off x="1733591" y="3922509"/>
              <a:ext cx="2072459" cy="511625"/>
            </a:xfrm>
            <a:prstGeom prst="rect">
              <a:avLst/>
            </a:prstGeom>
            <a:noFill/>
            <a:effectLst>
              <a:outerShdw blurRad="50800" dist="38100" dir="5400000" algn="t" rotWithShape="0">
                <a:prstClr val="black">
                  <a:alpha val="40000"/>
                </a:prstClr>
              </a:outerShdw>
            </a:effectLst>
          </p:spPr>
          <p:txBody>
            <a:bodyPr wrap="square" rtlCol="0">
              <a:noAutofit/>
            </a:bodyPr>
            <a:lstStyle/>
            <a:p>
              <a:pPr indent="127000" algn="ctr">
                <a:lnSpc>
                  <a:spcPts val="2000"/>
                </a:lnSpc>
                <a:spcAft>
                  <a:spcPts val="0"/>
                </a:spcAft>
              </a:pPr>
              <a:r>
                <a:rPr lang="zh-TW" sz="1400" b="1" kern="100">
                  <a:solidFill>
                    <a:srgbClr val="FFFFFF"/>
                  </a:solidFill>
                  <a:effectLst/>
                  <a:latin typeface="Calibri"/>
                  <a:ea typeface="微軟正黑體"/>
                  <a:cs typeface="Times New Roman"/>
                </a:rPr>
                <a:t>航空通信</a:t>
              </a:r>
              <a:endParaRPr lang="zh-TW" sz="1400" kern="100">
                <a:solidFill>
                  <a:srgbClr val="000000"/>
                </a:solidFill>
                <a:effectLst/>
                <a:latin typeface="Calibri"/>
                <a:ea typeface="標楷體"/>
                <a:cs typeface="Times New Roman"/>
              </a:endParaRPr>
            </a:p>
          </p:txBody>
        </p:sp>
        <p:sp>
          <p:nvSpPr>
            <p:cNvPr id="12" name="TextBox 21"/>
            <p:cNvSpPr txBox="1"/>
            <p:nvPr/>
          </p:nvSpPr>
          <p:spPr>
            <a:xfrm>
              <a:off x="2955092" y="3109031"/>
              <a:ext cx="1963118" cy="535072"/>
            </a:xfrm>
            <a:prstGeom prst="rect">
              <a:avLst/>
            </a:prstGeom>
            <a:noFill/>
            <a:effectLst>
              <a:outerShdw blurRad="50800" dist="38100" dir="5400000" algn="t" rotWithShape="0">
                <a:prstClr val="black">
                  <a:alpha val="40000"/>
                </a:prstClr>
              </a:outerShdw>
            </a:effectLst>
          </p:spPr>
          <p:txBody>
            <a:bodyPr wrap="square" rtlCol="0">
              <a:noAutofit/>
            </a:bodyPr>
            <a:lstStyle/>
            <a:p>
              <a:pPr indent="127000">
                <a:lnSpc>
                  <a:spcPts val="2000"/>
                </a:lnSpc>
                <a:spcAft>
                  <a:spcPts val="0"/>
                </a:spcAft>
              </a:pPr>
              <a:r>
                <a:rPr lang="zh-TW" sz="1400" b="1" kern="1200" dirty="0">
                  <a:solidFill>
                    <a:srgbClr val="FFFFFF"/>
                  </a:solidFill>
                  <a:effectLst/>
                  <a:latin typeface="Calibri"/>
                  <a:ea typeface="微軟正黑體"/>
                  <a:cs typeface="Times New Roman"/>
                </a:rPr>
                <a:t>航空氣象</a:t>
              </a:r>
              <a:r>
                <a:rPr lang="zh-TW" sz="1400" kern="1200" dirty="0">
                  <a:solidFill>
                    <a:srgbClr val="FFFFFF"/>
                  </a:solidFill>
                  <a:effectLst/>
                  <a:latin typeface="Calibri"/>
                  <a:ea typeface="微軟正黑體"/>
                  <a:cs typeface="Times New Roman"/>
                </a:rPr>
                <a:t> </a:t>
              </a:r>
              <a:endParaRPr lang="zh-TW" sz="1400" kern="100" dirty="0">
                <a:solidFill>
                  <a:srgbClr val="000000"/>
                </a:solidFill>
                <a:effectLst/>
                <a:latin typeface="Calibri"/>
                <a:ea typeface="標楷體"/>
                <a:cs typeface="Times New Roman"/>
              </a:endParaRPr>
            </a:p>
          </p:txBody>
        </p:sp>
        <p:sp>
          <p:nvSpPr>
            <p:cNvPr id="13" name="TextBox 22"/>
            <p:cNvSpPr txBox="1"/>
            <p:nvPr/>
          </p:nvSpPr>
          <p:spPr>
            <a:xfrm>
              <a:off x="159890" y="3372798"/>
              <a:ext cx="1989782" cy="490255"/>
            </a:xfrm>
            <a:prstGeom prst="rect">
              <a:avLst/>
            </a:prstGeom>
            <a:noFill/>
            <a:effectLst>
              <a:outerShdw blurRad="50800" dist="38100" dir="5400000" algn="t" rotWithShape="0">
                <a:prstClr val="black">
                  <a:alpha val="40000"/>
                </a:prstClr>
              </a:outerShdw>
            </a:effectLst>
          </p:spPr>
          <p:txBody>
            <a:bodyPr wrap="square" rtlCol="0">
              <a:noAutofit/>
            </a:bodyPr>
            <a:lstStyle/>
            <a:p>
              <a:pPr indent="127000" algn="ctr">
                <a:lnSpc>
                  <a:spcPts val="2000"/>
                </a:lnSpc>
                <a:spcAft>
                  <a:spcPts val="0"/>
                </a:spcAft>
              </a:pPr>
              <a:r>
                <a:rPr lang="zh-TW" sz="1400" b="1" kern="100" dirty="0">
                  <a:solidFill>
                    <a:srgbClr val="FFFFFF"/>
                  </a:solidFill>
                  <a:effectLst/>
                  <a:latin typeface="Calibri"/>
                  <a:ea typeface="微軟正黑體"/>
                  <a:cs typeface="Times New Roman"/>
                </a:rPr>
                <a:t>航空電子</a:t>
              </a:r>
              <a:endParaRPr lang="zh-TW" sz="1400" kern="100" dirty="0">
                <a:solidFill>
                  <a:srgbClr val="000000"/>
                </a:solidFill>
                <a:effectLst/>
                <a:latin typeface="Calibri"/>
                <a:ea typeface="標楷體"/>
                <a:cs typeface="Times New Roman"/>
              </a:endParaRPr>
            </a:p>
          </p:txBody>
        </p:sp>
        <p:sp>
          <p:nvSpPr>
            <p:cNvPr id="14" name="TextBox 23"/>
            <p:cNvSpPr txBox="1"/>
            <p:nvPr/>
          </p:nvSpPr>
          <p:spPr>
            <a:xfrm>
              <a:off x="-154773" y="2057924"/>
              <a:ext cx="1888364" cy="514018"/>
            </a:xfrm>
            <a:prstGeom prst="rect">
              <a:avLst/>
            </a:prstGeom>
            <a:noFill/>
            <a:effectLst>
              <a:outerShdw blurRad="50800" dist="38100" dir="5400000" algn="t" rotWithShape="0">
                <a:prstClr val="black">
                  <a:alpha val="40000"/>
                </a:prstClr>
              </a:outerShdw>
            </a:effectLst>
          </p:spPr>
          <p:txBody>
            <a:bodyPr wrap="square" rtlCol="0">
              <a:noAutofit/>
            </a:bodyPr>
            <a:lstStyle/>
            <a:p>
              <a:pPr indent="127000" algn="ctr">
                <a:lnSpc>
                  <a:spcPts val="2000"/>
                </a:lnSpc>
                <a:spcAft>
                  <a:spcPts val="0"/>
                </a:spcAft>
              </a:pPr>
              <a:r>
                <a:rPr lang="zh-TW" altLang="en-US" sz="1400" b="1" kern="1200" dirty="0" smtClean="0">
                  <a:solidFill>
                    <a:srgbClr val="FFFFFF"/>
                  </a:solidFill>
                  <a:effectLst/>
                  <a:latin typeface="Calibri"/>
                  <a:ea typeface="微軟正黑體"/>
                  <a:cs typeface="Times New Roman"/>
                </a:rPr>
                <a:t>行政支援</a:t>
              </a:r>
              <a:endParaRPr lang="zh-TW" sz="1400" kern="100" dirty="0">
                <a:solidFill>
                  <a:srgbClr val="000000"/>
                </a:solidFill>
                <a:effectLst/>
                <a:latin typeface="Calibri"/>
                <a:ea typeface="標楷體"/>
                <a:cs typeface="Times New Roman"/>
              </a:endParaRPr>
            </a:p>
          </p:txBody>
        </p:sp>
        <p:sp>
          <p:nvSpPr>
            <p:cNvPr id="15" name="TextBox 24"/>
            <p:cNvSpPr txBox="1"/>
            <p:nvPr/>
          </p:nvSpPr>
          <p:spPr>
            <a:xfrm>
              <a:off x="980836" y="1200076"/>
              <a:ext cx="2116893" cy="545624"/>
            </a:xfrm>
            <a:prstGeom prst="rect">
              <a:avLst/>
            </a:prstGeom>
            <a:noFill/>
            <a:effectLst>
              <a:outerShdw blurRad="50800" dist="38100" dir="5400000" algn="t" rotWithShape="0">
                <a:prstClr val="black">
                  <a:alpha val="40000"/>
                </a:prstClr>
              </a:outerShdw>
            </a:effectLst>
          </p:spPr>
          <p:txBody>
            <a:bodyPr wrap="square" rtlCol="0">
              <a:noAutofit/>
            </a:bodyPr>
            <a:lstStyle/>
            <a:p>
              <a:pPr marL="88900" indent="127000" algn="ctr">
                <a:lnSpc>
                  <a:spcPts val="2000"/>
                </a:lnSpc>
                <a:spcAft>
                  <a:spcPts val="0"/>
                </a:spcAft>
              </a:pPr>
              <a:r>
                <a:rPr lang="zh-TW" sz="1400" b="1" kern="1200" dirty="0">
                  <a:solidFill>
                    <a:srgbClr val="FFFFFF"/>
                  </a:solidFill>
                  <a:effectLst/>
                  <a:latin typeface="Calibri"/>
                  <a:ea typeface="微軟正黑體"/>
                  <a:cs typeface="Times New Roman"/>
                </a:rPr>
                <a:t>飛航管制</a:t>
              </a:r>
              <a:endParaRPr lang="zh-TW" sz="1400" kern="100" dirty="0">
                <a:solidFill>
                  <a:srgbClr val="000000"/>
                </a:solidFill>
                <a:effectLst/>
                <a:latin typeface="Calibri"/>
                <a:ea typeface="標楷體"/>
                <a:cs typeface="Times New Roman"/>
              </a:endParaRPr>
            </a:p>
          </p:txBody>
        </p:sp>
      </p:grpSp>
      <p:sp>
        <p:nvSpPr>
          <p:cNvPr id="27" name="文字方塊 330801"/>
          <p:cNvSpPr>
            <a:spLocks noChangeArrowheads="1"/>
          </p:cNvSpPr>
          <p:nvPr/>
        </p:nvSpPr>
        <p:spPr bwMode="auto">
          <a:xfrm>
            <a:off x="1793875" y="3992563"/>
            <a:ext cx="1223963" cy="10795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57" name="文字方塊 330801"/>
          <p:cNvSpPr txBox="1"/>
          <p:nvPr/>
        </p:nvSpPr>
        <p:spPr>
          <a:xfrm>
            <a:off x="939300" y="2889367"/>
            <a:ext cx="1072041" cy="1010208"/>
          </a:xfrm>
          <a:prstGeom prst="ellipse">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indent="127000" algn="ctr">
              <a:lnSpc>
                <a:spcPts val="2300"/>
              </a:lnSpc>
              <a:spcAft>
                <a:spcPts val="0"/>
              </a:spcAft>
            </a:pPr>
            <a:r>
              <a:rPr lang="en-US" sz="1400" kern="100" dirty="0">
                <a:solidFill>
                  <a:srgbClr val="FF0000"/>
                </a:solidFill>
                <a:effectLst/>
                <a:latin typeface="Century Schoolbook" panose="02040604050505020304" pitchFamily="18" charset="0"/>
                <a:ea typeface="標楷體"/>
                <a:cs typeface="Times New Roman"/>
              </a:rPr>
              <a:t>ANWS</a:t>
            </a:r>
            <a:endParaRPr lang="zh-TW" sz="1400" kern="100" dirty="0">
              <a:solidFill>
                <a:srgbClr val="000000"/>
              </a:solidFill>
              <a:effectLst/>
              <a:latin typeface="Century Schoolbook" panose="02040604050505020304" pitchFamily="18" charset="0"/>
              <a:ea typeface="標楷體"/>
              <a:cs typeface="Times New Roman"/>
            </a:endParaRPr>
          </a:p>
        </p:txBody>
      </p:sp>
      <p:sp>
        <p:nvSpPr>
          <p:cNvPr id="56" name="文字版面配置區 2"/>
          <p:cNvSpPr txBox="1">
            <a:spLocks/>
          </p:cNvSpPr>
          <p:nvPr/>
        </p:nvSpPr>
        <p:spPr>
          <a:xfrm>
            <a:off x="3352800" y="1588108"/>
            <a:ext cx="2797735" cy="3695589"/>
          </a:xfrm>
          <a:prstGeom prst="rect">
            <a:avLst/>
          </a:prstGeom>
        </p:spPr>
        <p:txBody>
          <a:bodyPr anchor="b">
            <a:normAutofit/>
          </a:bodyPr>
          <a:lstStyle>
            <a:lvl1pPr marL="342900" indent="-342900" algn="l" defTabSz="762000" rtl="0" eaLnBrk="0" fontAlgn="base" hangingPunct="0">
              <a:spcBef>
                <a:spcPct val="20000"/>
              </a:spcBef>
              <a:spcAft>
                <a:spcPct val="0"/>
              </a:spcAft>
              <a:buChar char="•"/>
              <a:defRPr kumimoji="1" sz="2800">
                <a:solidFill>
                  <a:schemeClr val="tx1"/>
                </a:solidFill>
                <a:latin typeface="+mn-lt"/>
                <a:ea typeface="MS PGothic" pitchFamily="34" charset="-128"/>
                <a:cs typeface="+mn-cs"/>
              </a:defRPr>
            </a:lvl1pPr>
            <a:lvl2pPr marL="742950" indent="-285750" algn="l" defTabSz="762000" rtl="0" eaLnBrk="0" fontAlgn="base" hangingPunct="0">
              <a:spcBef>
                <a:spcPct val="20000"/>
              </a:spcBef>
              <a:spcAft>
                <a:spcPct val="0"/>
              </a:spcAft>
              <a:buFont typeface="Wingdings" pitchFamily="2" charset="2"/>
              <a:buChar char="Ø"/>
              <a:defRPr kumimoji="1" sz="2400">
                <a:solidFill>
                  <a:schemeClr val="tx1"/>
                </a:solidFill>
                <a:latin typeface="+mn-lt"/>
                <a:ea typeface="MS PGothic" pitchFamily="34" charset="-128"/>
              </a:defRPr>
            </a:lvl2pPr>
            <a:lvl3pPr marL="1143000" indent="-228600" algn="l" defTabSz="762000" rtl="0" eaLnBrk="0" fontAlgn="base" hangingPunct="0">
              <a:spcBef>
                <a:spcPct val="20000"/>
              </a:spcBef>
              <a:spcAft>
                <a:spcPct val="0"/>
              </a:spcAft>
              <a:buFont typeface="Wingdings" pitchFamily="2" charset="2"/>
              <a:buChar char="Ø"/>
              <a:defRPr kumimoji="1" sz="2000">
                <a:solidFill>
                  <a:schemeClr val="tx1"/>
                </a:solidFill>
                <a:latin typeface="+mn-lt"/>
                <a:ea typeface="MS PGothic" pitchFamily="34" charset="-128"/>
              </a:defRPr>
            </a:lvl3pPr>
            <a:lvl4pPr marL="1600200" indent="-228600" algn="l" defTabSz="762000" rtl="0" eaLnBrk="0" fontAlgn="base" hangingPunct="0">
              <a:spcBef>
                <a:spcPct val="20000"/>
              </a:spcBef>
              <a:spcAft>
                <a:spcPct val="0"/>
              </a:spcAft>
              <a:buChar char="–"/>
              <a:defRPr kumimoji="1" sz="2000">
                <a:solidFill>
                  <a:schemeClr val="tx1"/>
                </a:solidFill>
                <a:latin typeface="+mn-lt"/>
                <a:ea typeface="MS PGothic" pitchFamily="34" charset="-128"/>
              </a:defRPr>
            </a:lvl4pPr>
            <a:lvl5pPr marL="2057400" indent="-228600" algn="l" defTabSz="762000" rtl="0" eaLnBrk="0" fontAlgn="base" hangingPunct="0">
              <a:spcBef>
                <a:spcPct val="20000"/>
              </a:spcBef>
              <a:spcAft>
                <a:spcPct val="0"/>
              </a:spcAft>
              <a:buFont typeface="Arial" charset="0"/>
              <a:buChar char="–"/>
              <a:defRPr kumimoji="1" sz="2000">
                <a:solidFill>
                  <a:schemeClr val="tx1"/>
                </a:solidFill>
                <a:latin typeface="+mn-lt"/>
                <a:ea typeface="MS PGothic" pitchFamily="34" charset="-128"/>
              </a:defRPr>
            </a:lvl5pPr>
            <a:lvl6pPr marL="2514600" indent="-228600" algn="l" defTabSz="762000" rtl="0" fontAlgn="base">
              <a:spcBef>
                <a:spcPct val="20000"/>
              </a:spcBef>
              <a:spcAft>
                <a:spcPct val="0"/>
              </a:spcAft>
              <a:buFont typeface="Arial" charset="0"/>
              <a:buChar char="–"/>
              <a:defRPr kumimoji="1" sz="2000">
                <a:solidFill>
                  <a:schemeClr val="tx1"/>
                </a:solidFill>
                <a:latin typeface="+mn-lt"/>
                <a:ea typeface="+mn-ea"/>
              </a:defRPr>
            </a:lvl6pPr>
            <a:lvl7pPr marL="2971800" indent="-228600" algn="l" defTabSz="762000" rtl="0" fontAlgn="base">
              <a:spcBef>
                <a:spcPct val="20000"/>
              </a:spcBef>
              <a:spcAft>
                <a:spcPct val="0"/>
              </a:spcAft>
              <a:buFont typeface="Arial" charset="0"/>
              <a:buChar char="–"/>
              <a:defRPr kumimoji="1" sz="2000">
                <a:solidFill>
                  <a:schemeClr val="tx1"/>
                </a:solidFill>
                <a:latin typeface="+mn-lt"/>
                <a:ea typeface="+mn-ea"/>
              </a:defRPr>
            </a:lvl7pPr>
            <a:lvl8pPr marL="3429000" indent="-228600" algn="l" defTabSz="762000" rtl="0" fontAlgn="base">
              <a:spcBef>
                <a:spcPct val="20000"/>
              </a:spcBef>
              <a:spcAft>
                <a:spcPct val="0"/>
              </a:spcAft>
              <a:buFont typeface="Arial" charset="0"/>
              <a:buChar char="–"/>
              <a:defRPr kumimoji="1" sz="2000">
                <a:solidFill>
                  <a:schemeClr val="tx1"/>
                </a:solidFill>
                <a:latin typeface="+mn-lt"/>
                <a:ea typeface="+mn-ea"/>
              </a:defRPr>
            </a:lvl8pPr>
            <a:lvl9pPr marL="3886200" indent="-228600" algn="l" defTabSz="762000" rtl="0" fontAlgn="base">
              <a:spcBef>
                <a:spcPct val="20000"/>
              </a:spcBef>
              <a:spcAft>
                <a:spcPct val="0"/>
              </a:spcAft>
              <a:buFont typeface="Arial" charset="0"/>
              <a:buChar char="–"/>
              <a:defRPr kumimoji="1" sz="2000">
                <a:solidFill>
                  <a:schemeClr val="tx1"/>
                </a:solidFill>
                <a:latin typeface="+mn-lt"/>
                <a:ea typeface="+mn-ea"/>
              </a:defRPr>
            </a:lvl9pPr>
          </a:lstStyle>
          <a:p>
            <a:pPr marL="0" indent="0">
              <a:buClr>
                <a:schemeClr val="tx1"/>
              </a:buClr>
              <a:buNone/>
            </a:pPr>
            <a:r>
              <a:rPr lang="zh-TW" altLang="en-US" sz="4200" b="1" kern="0" dirty="0" smtClean="0">
                <a:solidFill>
                  <a:srgbClr val="FF0000"/>
                </a:solidFill>
                <a:latin typeface="標楷體" panose="03000509000000000000" pitchFamily="65" charset="-120"/>
                <a:ea typeface="標楷體" panose="03000509000000000000" pitchFamily="65" charset="-120"/>
              </a:rPr>
              <a:t>服務目標</a:t>
            </a:r>
            <a:endParaRPr lang="en-US" altLang="zh-TW" sz="4200" b="1" kern="0" dirty="0" smtClean="0">
              <a:solidFill>
                <a:srgbClr val="FF0000"/>
              </a:solidFill>
              <a:latin typeface="標楷體" panose="03000509000000000000" pitchFamily="65" charset="-120"/>
              <a:ea typeface="標楷體" panose="03000509000000000000" pitchFamily="65" charset="-120"/>
            </a:endParaRPr>
          </a:p>
          <a:p>
            <a:pPr>
              <a:buClr>
                <a:schemeClr val="tx1"/>
              </a:buClr>
              <a:buFont typeface="Wingdings" panose="05000000000000000000" pitchFamily="2" charset="2"/>
              <a:buChar char="l"/>
            </a:pPr>
            <a:r>
              <a:rPr lang="zh-TW" altLang="en-US" sz="4200" kern="0" dirty="0" smtClean="0">
                <a:latin typeface="標楷體" panose="03000509000000000000" pitchFamily="65" charset="-120"/>
                <a:ea typeface="標楷體" panose="03000509000000000000" pitchFamily="65" charset="-120"/>
              </a:rPr>
              <a:t>安全</a:t>
            </a:r>
            <a:endParaRPr lang="en-US" altLang="zh-TW" sz="4200" kern="0" dirty="0" smtClean="0">
              <a:latin typeface="標楷體" panose="03000509000000000000" pitchFamily="65" charset="-120"/>
              <a:ea typeface="標楷體" panose="03000509000000000000" pitchFamily="65" charset="-120"/>
            </a:endParaRPr>
          </a:p>
          <a:p>
            <a:pPr>
              <a:buClr>
                <a:schemeClr val="tx1"/>
              </a:buClr>
              <a:buFont typeface="Wingdings" panose="05000000000000000000" pitchFamily="2" charset="2"/>
              <a:buChar char="l"/>
            </a:pPr>
            <a:r>
              <a:rPr lang="zh-TW" altLang="en-US" sz="4200" kern="0" dirty="0" smtClean="0">
                <a:latin typeface="標楷體" panose="03000509000000000000" pitchFamily="65" charset="-120"/>
                <a:ea typeface="標楷體" panose="03000509000000000000" pitchFamily="65" charset="-120"/>
              </a:rPr>
              <a:t>有序</a:t>
            </a:r>
            <a:endParaRPr lang="en-US" altLang="zh-TW" sz="4200" kern="0" dirty="0" smtClean="0">
              <a:latin typeface="標楷體" panose="03000509000000000000" pitchFamily="65" charset="-120"/>
              <a:ea typeface="標楷體" panose="03000509000000000000" pitchFamily="65" charset="-120"/>
            </a:endParaRPr>
          </a:p>
          <a:p>
            <a:pPr>
              <a:buClr>
                <a:schemeClr val="tx1"/>
              </a:buClr>
              <a:buFont typeface="Wingdings" panose="05000000000000000000" pitchFamily="2" charset="2"/>
              <a:buChar char="l"/>
            </a:pPr>
            <a:r>
              <a:rPr lang="zh-TW" altLang="en-US" sz="4200" kern="0" dirty="0" smtClean="0">
                <a:latin typeface="標楷體" panose="03000509000000000000" pitchFamily="65" charset="-120"/>
                <a:ea typeface="標楷體" panose="03000509000000000000" pitchFamily="65" charset="-120"/>
              </a:rPr>
              <a:t>效益</a:t>
            </a:r>
            <a:endParaRPr lang="en-US" altLang="zh-TW" sz="4200" kern="0" dirty="0" smtClean="0">
              <a:latin typeface="標楷體" panose="03000509000000000000" pitchFamily="65" charset="-120"/>
              <a:ea typeface="標楷體" panose="03000509000000000000" pitchFamily="65" charset="-120"/>
            </a:endParaRPr>
          </a:p>
          <a:p>
            <a:endParaRPr lang="zh-TW" altLang="en-US" kern="0" dirty="0"/>
          </a:p>
        </p:txBody>
      </p:sp>
      <p:sp>
        <p:nvSpPr>
          <p:cNvPr id="45" name="文字版面配置區 2"/>
          <p:cNvSpPr txBox="1">
            <a:spLocks/>
          </p:cNvSpPr>
          <p:nvPr/>
        </p:nvSpPr>
        <p:spPr>
          <a:xfrm>
            <a:off x="5965265" y="1705364"/>
            <a:ext cx="2797735" cy="3581400"/>
          </a:xfrm>
          <a:prstGeom prst="rect">
            <a:avLst/>
          </a:prstGeom>
        </p:spPr>
        <p:txBody>
          <a:bodyPr anchor="b">
            <a:normAutofit/>
          </a:bodyPr>
          <a:lstStyle>
            <a:lvl1pPr marL="342900" indent="-342900" algn="l" defTabSz="762000" rtl="0" eaLnBrk="0" fontAlgn="base" hangingPunct="0">
              <a:spcBef>
                <a:spcPct val="20000"/>
              </a:spcBef>
              <a:spcAft>
                <a:spcPct val="0"/>
              </a:spcAft>
              <a:buChar char="•"/>
              <a:defRPr kumimoji="1" sz="2800">
                <a:solidFill>
                  <a:schemeClr val="tx1"/>
                </a:solidFill>
                <a:latin typeface="+mn-lt"/>
                <a:ea typeface="MS PGothic" pitchFamily="34" charset="-128"/>
                <a:cs typeface="+mn-cs"/>
              </a:defRPr>
            </a:lvl1pPr>
            <a:lvl2pPr marL="742950" indent="-285750" algn="l" defTabSz="762000" rtl="0" eaLnBrk="0" fontAlgn="base" hangingPunct="0">
              <a:spcBef>
                <a:spcPct val="20000"/>
              </a:spcBef>
              <a:spcAft>
                <a:spcPct val="0"/>
              </a:spcAft>
              <a:buFont typeface="Wingdings" pitchFamily="2" charset="2"/>
              <a:buChar char="Ø"/>
              <a:defRPr kumimoji="1" sz="2400">
                <a:solidFill>
                  <a:schemeClr val="tx1"/>
                </a:solidFill>
                <a:latin typeface="+mn-lt"/>
                <a:ea typeface="MS PGothic" pitchFamily="34" charset="-128"/>
              </a:defRPr>
            </a:lvl2pPr>
            <a:lvl3pPr marL="1143000" indent="-228600" algn="l" defTabSz="762000" rtl="0" eaLnBrk="0" fontAlgn="base" hangingPunct="0">
              <a:spcBef>
                <a:spcPct val="20000"/>
              </a:spcBef>
              <a:spcAft>
                <a:spcPct val="0"/>
              </a:spcAft>
              <a:buFont typeface="Wingdings" pitchFamily="2" charset="2"/>
              <a:buChar char="Ø"/>
              <a:defRPr kumimoji="1" sz="2000">
                <a:solidFill>
                  <a:schemeClr val="tx1"/>
                </a:solidFill>
                <a:latin typeface="+mn-lt"/>
                <a:ea typeface="MS PGothic" pitchFamily="34" charset="-128"/>
              </a:defRPr>
            </a:lvl3pPr>
            <a:lvl4pPr marL="1600200" indent="-228600" algn="l" defTabSz="762000" rtl="0" eaLnBrk="0" fontAlgn="base" hangingPunct="0">
              <a:spcBef>
                <a:spcPct val="20000"/>
              </a:spcBef>
              <a:spcAft>
                <a:spcPct val="0"/>
              </a:spcAft>
              <a:buChar char="–"/>
              <a:defRPr kumimoji="1" sz="2000">
                <a:solidFill>
                  <a:schemeClr val="tx1"/>
                </a:solidFill>
                <a:latin typeface="+mn-lt"/>
                <a:ea typeface="MS PGothic" pitchFamily="34" charset="-128"/>
              </a:defRPr>
            </a:lvl4pPr>
            <a:lvl5pPr marL="2057400" indent="-228600" algn="l" defTabSz="762000" rtl="0" eaLnBrk="0" fontAlgn="base" hangingPunct="0">
              <a:spcBef>
                <a:spcPct val="20000"/>
              </a:spcBef>
              <a:spcAft>
                <a:spcPct val="0"/>
              </a:spcAft>
              <a:buFont typeface="Arial" charset="0"/>
              <a:buChar char="–"/>
              <a:defRPr kumimoji="1" sz="2000">
                <a:solidFill>
                  <a:schemeClr val="tx1"/>
                </a:solidFill>
                <a:latin typeface="+mn-lt"/>
                <a:ea typeface="MS PGothic" pitchFamily="34" charset="-128"/>
              </a:defRPr>
            </a:lvl5pPr>
            <a:lvl6pPr marL="2514600" indent="-228600" algn="l" defTabSz="762000" rtl="0" fontAlgn="base">
              <a:spcBef>
                <a:spcPct val="20000"/>
              </a:spcBef>
              <a:spcAft>
                <a:spcPct val="0"/>
              </a:spcAft>
              <a:buFont typeface="Arial" charset="0"/>
              <a:buChar char="–"/>
              <a:defRPr kumimoji="1" sz="2000">
                <a:solidFill>
                  <a:schemeClr val="tx1"/>
                </a:solidFill>
                <a:latin typeface="+mn-lt"/>
                <a:ea typeface="+mn-ea"/>
              </a:defRPr>
            </a:lvl6pPr>
            <a:lvl7pPr marL="2971800" indent="-228600" algn="l" defTabSz="762000" rtl="0" fontAlgn="base">
              <a:spcBef>
                <a:spcPct val="20000"/>
              </a:spcBef>
              <a:spcAft>
                <a:spcPct val="0"/>
              </a:spcAft>
              <a:buFont typeface="Arial" charset="0"/>
              <a:buChar char="–"/>
              <a:defRPr kumimoji="1" sz="2000">
                <a:solidFill>
                  <a:schemeClr val="tx1"/>
                </a:solidFill>
                <a:latin typeface="+mn-lt"/>
                <a:ea typeface="+mn-ea"/>
              </a:defRPr>
            </a:lvl7pPr>
            <a:lvl8pPr marL="3429000" indent="-228600" algn="l" defTabSz="762000" rtl="0" fontAlgn="base">
              <a:spcBef>
                <a:spcPct val="20000"/>
              </a:spcBef>
              <a:spcAft>
                <a:spcPct val="0"/>
              </a:spcAft>
              <a:buFont typeface="Arial" charset="0"/>
              <a:buChar char="–"/>
              <a:defRPr kumimoji="1" sz="2000">
                <a:solidFill>
                  <a:schemeClr val="tx1"/>
                </a:solidFill>
                <a:latin typeface="+mn-lt"/>
                <a:ea typeface="+mn-ea"/>
              </a:defRPr>
            </a:lvl8pPr>
            <a:lvl9pPr marL="3886200" indent="-228600" algn="l" defTabSz="762000" rtl="0" fontAlgn="base">
              <a:spcBef>
                <a:spcPct val="20000"/>
              </a:spcBef>
              <a:spcAft>
                <a:spcPct val="0"/>
              </a:spcAft>
              <a:buFont typeface="Arial" charset="0"/>
              <a:buChar char="–"/>
              <a:defRPr kumimoji="1" sz="2000">
                <a:solidFill>
                  <a:schemeClr val="tx1"/>
                </a:solidFill>
                <a:latin typeface="+mn-lt"/>
                <a:ea typeface="+mn-ea"/>
              </a:defRPr>
            </a:lvl9pPr>
          </a:lstStyle>
          <a:p>
            <a:pPr marL="0" indent="0">
              <a:buClr>
                <a:schemeClr val="tx1"/>
              </a:buClr>
              <a:buNone/>
            </a:pPr>
            <a:r>
              <a:rPr lang="zh-TW" altLang="en-US" sz="4200" b="1" kern="0" dirty="0" smtClean="0">
                <a:solidFill>
                  <a:srgbClr val="FF0000"/>
                </a:solidFill>
                <a:latin typeface="標楷體" panose="03000509000000000000" pitchFamily="65" charset="-120"/>
                <a:ea typeface="標楷體" panose="03000509000000000000" pitchFamily="65" charset="-120"/>
              </a:rPr>
              <a:t>服務策略</a:t>
            </a:r>
            <a:endParaRPr lang="en-US" altLang="zh-TW" sz="4200" b="1" kern="0" dirty="0" smtClean="0">
              <a:solidFill>
                <a:srgbClr val="FF0000"/>
              </a:solidFill>
              <a:latin typeface="標楷體" panose="03000509000000000000" pitchFamily="65" charset="-120"/>
              <a:ea typeface="標楷體" panose="03000509000000000000" pitchFamily="65" charset="-120"/>
            </a:endParaRPr>
          </a:p>
          <a:p>
            <a:pPr>
              <a:buClr>
                <a:schemeClr val="tx1"/>
              </a:buClr>
              <a:buFont typeface="Wingdings" panose="05000000000000000000" pitchFamily="2" charset="2"/>
              <a:buChar char="l"/>
            </a:pPr>
            <a:r>
              <a:rPr lang="zh-TW" altLang="en-US" sz="4200" kern="0" dirty="0" smtClean="0">
                <a:latin typeface="標楷體" panose="03000509000000000000" pitchFamily="65" charset="-120"/>
                <a:ea typeface="標楷體" panose="03000509000000000000" pitchFamily="65" charset="-120"/>
              </a:rPr>
              <a:t>優質便民</a:t>
            </a:r>
            <a:endParaRPr lang="en-US" altLang="zh-TW" sz="4200" kern="0" dirty="0" smtClean="0">
              <a:latin typeface="標楷體" panose="03000509000000000000" pitchFamily="65" charset="-120"/>
              <a:ea typeface="標楷體" panose="03000509000000000000" pitchFamily="65" charset="-120"/>
            </a:endParaRPr>
          </a:p>
          <a:p>
            <a:pPr>
              <a:buClr>
                <a:schemeClr val="tx1"/>
              </a:buClr>
              <a:buFont typeface="Wingdings" panose="05000000000000000000" pitchFamily="2" charset="2"/>
              <a:buChar char="l"/>
            </a:pPr>
            <a:r>
              <a:rPr lang="zh-TW" altLang="en-US" sz="4200" kern="0" dirty="0" smtClean="0">
                <a:latin typeface="標楷體" panose="03000509000000000000" pitchFamily="65" charset="-120"/>
                <a:ea typeface="標楷體" panose="03000509000000000000" pitchFamily="65" charset="-120"/>
              </a:rPr>
              <a:t>資訊加值</a:t>
            </a:r>
            <a:endParaRPr lang="en-US" altLang="zh-TW" sz="4200" kern="0" dirty="0" smtClean="0">
              <a:latin typeface="標楷體" panose="03000509000000000000" pitchFamily="65" charset="-120"/>
              <a:ea typeface="標楷體" panose="03000509000000000000" pitchFamily="65" charset="-120"/>
            </a:endParaRPr>
          </a:p>
          <a:p>
            <a:pPr>
              <a:buClr>
                <a:schemeClr val="tx1"/>
              </a:buClr>
              <a:buFont typeface="Wingdings" panose="05000000000000000000" pitchFamily="2" charset="2"/>
              <a:buChar char="l"/>
            </a:pPr>
            <a:r>
              <a:rPr lang="zh-TW" altLang="en-US" sz="4200" kern="0" dirty="0" smtClean="0">
                <a:latin typeface="標楷體" panose="03000509000000000000" pitchFamily="65" charset="-120"/>
                <a:ea typeface="標楷體" panose="03000509000000000000" pitchFamily="65" charset="-120"/>
              </a:rPr>
              <a:t>專業創新</a:t>
            </a:r>
            <a:endParaRPr lang="en-US" altLang="zh-TW" sz="4200" kern="0" dirty="0" smtClean="0">
              <a:latin typeface="標楷體" panose="03000509000000000000" pitchFamily="65" charset="-120"/>
              <a:ea typeface="標楷體" panose="03000509000000000000" pitchFamily="65" charset="-120"/>
            </a:endParaRPr>
          </a:p>
          <a:p>
            <a:endParaRPr lang="zh-TW" altLang="en-US" kern="0" dirty="0"/>
          </a:p>
        </p:txBody>
      </p:sp>
    </p:spTree>
    <p:extLst>
      <p:ext uri="{BB962C8B-B14F-4D97-AF65-F5344CB8AC3E}">
        <p14:creationId xmlns:p14="http://schemas.microsoft.com/office/powerpoint/2010/main" val="21480024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標題 1"/>
          <p:cNvSpPr txBox="1">
            <a:spLocks/>
          </p:cNvSpPr>
          <p:nvPr/>
        </p:nvSpPr>
        <p:spPr bwMode="auto">
          <a:xfrm>
            <a:off x="685800" y="1447800"/>
            <a:ext cx="7391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defTabSz="762000" rtl="0" eaLnBrk="0" fontAlgn="base" hangingPunct="0">
              <a:spcBef>
                <a:spcPct val="0"/>
              </a:spcBef>
              <a:spcAft>
                <a:spcPct val="0"/>
              </a:spcAft>
              <a:defRPr kumimoji="1" sz="4400">
                <a:solidFill>
                  <a:srgbClr val="000066"/>
                </a:solidFill>
                <a:latin typeface="+mj-lt"/>
                <a:ea typeface="MS PGothic" pitchFamily="34" charset="-128"/>
                <a:cs typeface="+mj-cs"/>
              </a:defRPr>
            </a:lvl1pPr>
            <a:lvl2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2pPr>
            <a:lvl3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3pPr>
            <a:lvl4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4pPr>
            <a:lvl5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5pPr>
            <a:lvl6pPr marL="457200" algn="ctr" defTabSz="762000" rtl="0" fontAlgn="base">
              <a:spcBef>
                <a:spcPct val="0"/>
              </a:spcBef>
              <a:spcAft>
                <a:spcPct val="0"/>
              </a:spcAft>
              <a:defRPr kumimoji="1" sz="4400">
                <a:solidFill>
                  <a:srgbClr val="000066"/>
                </a:solidFill>
                <a:latin typeface="Arial" charset="0"/>
                <a:ea typeface="MS PGothic" pitchFamily="34" charset="-128"/>
              </a:defRPr>
            </a:lvl6pPr>
            <a:lvl7pPr marL="914400" algn="ctr" defTabSz="762000" rtl="0" fontAlgn="base">
              <a:spcBef>
                <a:spcPct val="0"/>
              </a:spcBef>
              <a:spcAft>
                <a:spcPct val="0"/>
              </a:spcAft>
              <a:defRPr kumimoji="1" sz="4400">
                <a:solidFill>
                  <a:srgbClr val="000066"/>
                </a:solidFill>
                <a:latin typeface="Arial" charset="0"/>
                <a:ea typeface="MS PGothic" pitchFamily="34" charset="-128"/>
              </a:defRPr>
            </a:lvl7pPr>
            <a:lvl8pPr marL="1371600" algn="ctr" defTabSz="762000" rtl="0" fontAlgn="base">
              <a:spcBef>
                <a:spcPct val="0"/>
              </a:spcBef>
              <a:spcAft>
                <a:spcPct val="0"/>
              </a:spcAft>
              <a:defRPr kumimoji="1" sz="4400">
                <a:solidFill>
                  <a:srgbClr val="000066"/>
                </a:solidFill>
                <a:latin typeface="Arial" charset="0"/>
                <a:ea typeface="MS PGothic" pitchFamily="34" charset="-128"/>
              </a:defRPr>
            </a:lvl8pPr>
            <a:lvl9pPr marL="1828800" algn="ctr" defTabSz="762000" rtl="0" fontAlgn="base">
              <a:spcBef>
                <a:spcPct val="0"/>
              </a:spcBef>
              <a:spcAft>
                <a:spcPct val="0"/>
              </a:spcAft>
              <a:defRPr kumimoji="1" sz="4400">
                <a:solidFill>
                  <a:srgbClr val="000066"/>
                </a:solidFill>
                <a:latin typeface="Arial" charset="0"/>
                <a:ea typeface="MS PGothic" pitchFamily="34" charset="-128"/>
              </a:defRPr>
            </a:lvl9pPr>
          </a:lstStyle>
          <a:p>
            <a:pPr marL="342900" indent="-342900" algn="l">
              <a:lnSpc>
                <a:spcPct val="90000"/>
              </a:lnSpc>
              <a:spcBef>
                <a:spcPct val="20000"/>
              </a:spcBef>
              <a:buClr>
                <a:schemeClr val="tx1"/>
              </a:buClr>
              <a:buFont typeface="Wingdings" panose="05000000000000000000" pitchFamily="2" charset="2"/>
              <a:buChar char="l"/>
            </a:pPr>
            <a:r>
              <a:rPr lang="zh-TW" altLang="zh-TW" sz="6600" u="sng" dirty="0">
                <a:solidFill>
                  <a:schemeClr val="tx1"/>
                </a:solidFill>
                <a:latin typeface="標楷體" panose="03000509000000000000" pitchFamily="65" charset="-120"/>
                <a:ea typeface="標楷體" panose="03000509000000000000" pitchFamily="65" charset="-120"/>
                <a:cs typeface="+mn-cs"/>
              </a:rPr>
              <a:t>優質便民</a:t>
            </a:r>
            <a:r>
              <a:rPr lang="zh-TW" altLang="zh-TW" sz="6600" dirty="0" smtClean="0">
                <a:solidFill>
                  <a:schemeClr val="tx1"/>
                </a:solidFill>
                <a:latin typeface="標楷體" panose="03000509000000000000" pitchFamily="65" charset="-120"/>
                <a:ea typeface="標楷體" panose="03000509000000000000" pitchFamily="65" charset="-120"/>
                <a:cs typeface="+mn-cs"/>
              </a:rPr>
              <a:t>服務</a:t>
            </a:r>
            <a:endParaRPr lang="en-US" altLang="zh-TW" sz="6600" dirty="0" smtClean="0">
              <a:solidFill>
                <a:schemeClr val="tx1"/>
              </a:solidFill>
              <a:latin typeface="標楷體" panose="03000509000000000000" pitchFamily="65" charset="-120"/>
              <a:ea typeface="標楷體" panose="03000509000000000000" pitchFamily="65" charset="-120"/>
              <a:cs typeface="+mn-cs"/>
            </a:endParaRPr>
          </a:p>
          <a:p>
            <a:pPr marL="342900" indent="-342900" algn="l">
              <a:lnSpc>
                <a:spcPct val="90000"/>
              </a:lnSpc>
              <a:spcBef>
                <a:spcPct val="20000"/>
              </a:spcBef>
              <a:buClr>
                <a:schemeClr val="tx1"/>
              </a:buClr>
              <a:buFont typeface="Wingdings" panose="05000000000000000000" pitchFamily="2" charset="2"/>
              <a:buChar char="l"/>
            </a:pPr>
            <a:r>
              <a:rPr lang="zh-TW" altLang="en-US" sz="6600" u="sng" dirty="0" smtClean="0">
                <a:solidFill>
                  <a:schemeClr val="tx1"/>
                </a:solidFill>
                <a:latin typeface="標楷體" panose="03000509000000000000" pitchFamily="65" charset="-120"/>
                <a:ea typeface="標楷體" panose="03000509000000000000" pitchFamily="65" charset="-120"/>
                <a:cs typeface="+mn-cs"/>
              </a:rPr>
              <a:t>資訊加值</a:t>
            </a:r>
            <a:r>
              <a:rPr lang="zh-TW" altLang="en-US" sz="6600" dirty="0" smtClean="0">
                <a:solidFill>
                  <a:schemeClr val="tx1"/>
                </a:solidFill>
                <a:latin typeface="標楷體" panose="03000509000000000000" pitchFamily="65" charset="-120"/>
                <a:ea typeface="標楷體" panose="03000509000000000000" pitchFamily="65" charset="-120"/>
                <a:cs typeface="+mn-cs"/>
              </a:rPr>
              <a:t>服務</a:t>
            </a:r>
            <a:endParaRPr lang="en-US" altLang="zh-TW" sz="6600" dirty="0" smtClean="0">
              <a:solidFill>
                <a:schemeClr val="tx1"/>
              </a:solidFill>
              <a:latin typeface="標楷體" panose="03000509000000000000" pitchFamily="65" charset="-120"/>
              <a:ea typeface="標楷體" panose="03000509000000000000" pitchFamily="65" charset="-120"/>
              <a:cs typeface="+mn-cs"/>
            </a:endParaRPr>
          </a:p>
          <a:p>
            <a:pPr marL="342900" indent="-342900" algn="l">
              <a:lnSpc>
                <a:spcPct val="90000"/>
              </a:lnSpc>
              <a:spcBef>
                <a:spcPct val="20000"/>
              </a:spcBef>
              <a:buClr>
                <a:schemeClr val="tx1"/>
              </a:buClr>
              <a:buFont typeface="Wingdings" panose="05000000000000000000" pitchFamily="2" charset="2"/>
              <a:buChar char="l"/>
            </a:pPr>
            <a:r>
              <a:rPr lang="zh-TW" altLang="en-US" sz="6600" u="sng" dirty="0" smtClean="0">
                <a:solidFill>
                  <a:schemeClr val="tx1"/>
                </a:solidFill>
                <a:latin typeface="標楷體" panose="03000509000000000000" pitchFamily="65" charset="-120"/>
                <a:ea typeface="標楷體" panose="03000509000000000000" pitchFamily="65" charset="-120"/>
                <a:cs typeface="+mn-cs"/>
              </a:rPr>
              <a:t>專業創新</a:t>
            </a:r>
            <a:r>
              <a:rPr lang="zh-TW" altLang="en-US" sz="6600" dirty="0" smtClean="0">
                <a:solidFill>
                  <a:schemeClr val="tx1"/>
                </a:solidFill>
                <a:latin typeface="標楷體" panose="03000509000000000000" pitchFamily="65" charset="-120"/>
                <a:ea typeface="標楷體" panose="03000509000000000000" pitchFamily="65" charset="-120"/>
                <a:cs typeface="+mn-cs"/>
              </a:rPr>
              <a:t>服務</a:t>
            </a:r>
            <a:endParaRPr lang="en-US" altLang="zh-TW" sz="6600" dirty="0" smtClean="0">
              <a:solidFill>
                <a:schemeClr val="tx1"/>
              </a:solidFill>
              <a:latin typeface="標楷體" panose="03000509000000000000" pitchFamily="65" charset="-120"/>
              <a:ea typeface="標楷體" panose="03000509000000000000" pitchFamily="65" charset="-120"/>
              <a:cs typeface="+mn-cs"/>
            </a:endParaRPr>
          </a:p>
          <a:p>
            <a:pPr marL="342900" indent="-342900" algn="l">
              <a:lnSpc>
                <a:spcPct val="90000"/>
              </a:lnSpc>
              <a:spcBef>
                <a:spcPct val="20000"/>
              </a:spcBef>
              <a:buClr>
                <a:schemeClr val="tx1"/>
              </a:buClr>
              <a:buFont typeface="Wingdings" panose="05000000000000000000" pitchFamily="2" charset="2"/>
              <a:buChar char="l"/>
            </a:pPr>
            <a:endParaRPr lang="zh-TW" altLang="en-US" sz="3600" dirty="0">
              <a:solidFill>
                <a:schemeClr val="tx1"/>
              </a:solidFill>
              <a:latin typeface="標楷體" panose="03000509000000000000" pitchFamily="65" charset="-120"/>
              <a:ea typeface="標楷體" panose="03000509000000000000" pitchFamily="65" charset="-120"/>
              <a:cs typeface="+mn-cs"/>
            </a:endParaRPr>
          </a:p>
        </p:txBody>
      </p:sp>
      <p:sp>
        <p:nvSpPr>
          <p:cNvPr id="47" name="標題 1"/>
          <p:cNvSpPr txBox="1">
            <a:spLocks/>
          </p:cNvSpPr>
          <p:nvPr/>
        </p:nvSpPr>
        <p:spPr bwMode="auto">
          <a:xfrm>
            <a:off x="1219200" y="109210"/>
            <a:ext cx="5181600" cy="57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defTabSz="762000" rtl="0" eaLnBrk="0" fontAlgn="base" hangingPunct="0">
              <a:spcBef>
                <a:spcPct val="0"/>
              </a:spcBef>
              <a:spcAft>
                <a:spcPct val="0"/>
              </a:spcAft>
              <a:defRPr kumimoji="1" sz="2000" b="1">
                <a:solidFill>
                  <a:srgbClr val="000066"/>
                </a:solidFill>
                <a:latin typeface="+mj-lt"/>
                <a:ea typeface="MS PGothic" pitchFamily="34" charset="-128"/>
                <a:cs typeface="+mj-cs"/>
              </a:defRPr>
            </a:lvl1pPr>
            <a:lvl2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2pPr>
            <a:lvl3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3pPr>
            <a:lvl4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4pPr>
            <a:lvl5pPr algn="ctr" defTabSz="762000" rtl="0" eaLnBrk="0" fontAlgn="base" hangingPunct="0">
              <a:spcBef>
                <a:spcPct val="0"/>
              </a:spcBef>
              <a:spcAft>
                <a:spcPct val="0"/>
              </a:spcAft>
              <a:defRPr kumimoji="1" sz="4400">
                <a:solidFill>
                  <a:srgbClr val="000066"/>
                </a:solidFill>
                <a:latin typeface="Arial" charset="0"/>
                <a:ea typeface="MS PGothic" pitchFamily="34" charset="-128"/>
              </a:defRPr>
            </a:lvl5pPr>
            <a:lvl6pPr marL="457200" algn="ctr" defTabSz="762000" rtl="0" fontAlgn="base">
              <a:spcBef>
                <a:spcPct val="0"/>
              </a:spcBef>
              <a:spcAft>
                <a:spcPct val="0"/>
              </a:spcAft>
              <a:defRPr kumimoji="1" sz="4400">
                <a:solidFill>
                  <a:srgbClr val="000066"/>
                </a:solidFill>
                <a:latin typeface="Arial" charset="0"/>
                <a:ea typeface="MS PGothic" pitchFamily="34" charset="-128"/>
              </a:defRPr>
            </a:lvl6pPr>
            <a:lvl7pPr marL="914400" algn="ctr" defTabSz="762000" rtl="0" fontAlgn="base">
              <a:spcBef>
                <a:spcPct val="0"/>
              </a:spcBef>
              <a:spcAft>
                <a:spcPct val="0"/>
              </a:spcAft>
              <a:defRPr kumimoji="1" sz="4400">
                <a:solidFill>
                  <a:srgbClr val="000066"/>
                </a:solidFill>
                <a:latin typeface="Arial" charset="0"/>
                <a:ea typeface="MS PGothic" pitchFamily="34" charset="-128"/>
              </a:defRPr>
            </a:lvl7pPr>
            <a:lvl8pPr marL="1371600" algn="ctr" defTabSz="762000" rtl="0" fontAlgn="base">
              <a:spcBef>
                <a:spcPct val="0"/>
              </a:spcBef>
              <a:spcAft>
                <a:spcPct val="0"/>
              </a:spcAft>
              <a:defRPr kumimoji="1" sz="4400">
                <a:solidFill>
                  <a:srgbClr val="000066"/>
                </a:solidFill>
                <a:latin typeface="Arial" charset="0"/>
                <a:ea typeface="MS PGothic" pitchFamily="34" charset="-128"/>
              </a:defRPr>
            </a:lvl8pPr>
            <a:lvl9pPr marL="1828800" algn="ctr" defTabSz="762000" rtl="0" fontAlgn="base">
              <a:spcBef>
                <a:spcPct val="0"/>
              </a:spcBef>
              <a:spcAft>
                <a:spcPct val="0"/>
              </a:spcAft>
              <a:defRPr kumimoji="1" sz="4400">
                <a:solidFill>
                  <a:srgbClr val="000066"/>
                </a:solidFill>
                <a:latin typeface="Arial" charset="0"/>
                <a:ea typeface="MS PGothic" pitchFamily="34" charset="-128"/>
              </a:defRPr>
            </a:lvl9pPr>
          </a:lstStyle>
          <a:p>
            <a:pPr algn="ctr"/>
            <a:r>
              <a:rPr lang="zh-TW" altLang="en-US" sz="4800" dirty="0" smtClean="0">
                <a:solidFill>
                  <a:schemeClr val="tx1"/>
                </a:solidFill>
                <a:latin typeface="標楷體" pitchFamily="65" charset="-120"/>
                <a:ea typeface="標楷體" pitchFamily="65" charset="-120"/>
              </a:rPr>
              <a:t>  服務現況</a:t>
            </a:r>
            <a:endParaRPr lang="zh-TW" altLang="en-US" sz="4800"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38354728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ＭＳＡＳ説明">
  <a:themeElements>
    <a:clrScheme name="ＭＳＡＳ説明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ＭＳＡＳ説明">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99"/>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3200" b="1" i="0" u="none" strike="noStrike" cap="none" normalizeH="0" baseline="0" smtClean="0">
            <a:ln>
              <a:noFill/>
            </a:ln>
            <a:solidFill>
              <a:schemeClr val="tx1"/>
            </a:solidFill>
            <a:effectLst/>
            <a:latin typeface="Times New Roman" charset="0"/>
            <a:ea typeface="MS PGothic" pitchFamily="34" charset="-128"/>
          </a:defRPr>
        </a:defPPr>
      </a:lstStyle>
    </a:spDef>
    <a:lnDef>
      <a:spPr bwMode="auto">
        <a:xfrm>
          <a:off x="0" y="0"/>
          <a:ext cx="1" cy="1"/>
        </a:xfrm>
        <a:custGeom>
          <a:avLst/>
          <a:gdLst/>
          <a:ahLst/>
          <a:cxnLst/>
          <a:rect l="0" t="0" r="0" b="0"/>
          <a:pathLst/>
        </a:custGeom>
        <a:solidFill>
          <a:srgbClr val="000099"/>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3200" b="1" i="0" u="none" strike="noStrike" cap="none" normalizeH="0" baseline="0" smtClean="0">
            <a:ln>
              <a:noFill/>
            </a:ln>
            <a:solidFill>
              <a:schemeClr val="tx1"/>
            </a:solidFill>
            <a:effectLst/>
            <a:latin typeface="Times New Roman" charset="0"/>
            <a:ea typeface="MS PGothic" pitchFamily="34" charset="-128"/>
          </a:defRPr>
        </a:defPPr>
      </a:lstStyle>
    </a:lnDef>
  </a:objectDefaults>
  <a:extraClrSchemeLst>
    <a:extraClrScheme>
      <a:clrScheme name="ＭＳＡＳ説明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ＭＳＡＳ説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ＭＳＡＳ説明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ＭＳＡＳ説明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ＭＳＡＳ説明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ＭＳＡＳ説明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ＭＳＡＳ説明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ＭＳＡＳ説明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毛玻璃">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8843</TotalTime>
  <Words>2925</Words>
  <Application>Microsoft Office PowerPoint</Application>
  <PresentationFormat>如螢幕大小 (4:3)</PresentationFormat>
  <Paragraphs>269</Paragraphs>
  <Slides>31</Slides>
  <Notes>31</Notes>
  <HiddenSlides>0</HiddenSlides>
  <MMClips>0</MMClips>
  <ScaleCrop>false</ScaleCrop>
  <HeadingPairs>
    <vt:vector size="8" baseType="variant">
      <vt:variant>
        <vt:lpstr>使用字型</vt:lpstr>
      </vt:variant>
      <vt:variant>
        <vt:i4>14</vt:i4>
      </vt:variant>
      <vt:variant>
        <vt:lpstr>佈景主題</vt:lpstr>
      </vt:variant>
      <vt:variant>
        <vt:i4>2</vt:i4>
      </vt:variant>
      <vt:variant>
        <vt:lpstr>內嵌 OLE 伺服程式</vt:lpstr>
      </vt:variant>
      <vt:variant>
        <vt:i4>1</vt:i4>
      </vt:variant>
      <vt:variant>
        <vt:lpstr>投影片標題</vt:lpstr>
      </vt:variant>
      <vt:variant>
        <vt:i4>31</vt:i4>
      </vt:variant>
    </vt:vector>
  </HeadingPairs>
  <TitlesOfParts>
    <vt:vector size="48" baseType="lpstr">
      <vt:lpstr>Kozuka Gothic Pro M</vt:lpstr>
      <vt:lpstr>MS PGothic</vt:lpstr>
      <vt:lpstr>文鼎中黑</vt:lpstr>
      <vt:lpstr>微軟正黑體</vt:lpstr>
      <vt:lpstr>新細明體</vt:lpstr>
      <vt:lpstr>標楷體</vt:lpstr>
      <vt:lpstr>Arial</vt:lpstr>
      <vt:lpstr>Broadway</vt:lpstr>
      <vt:lpstr>Calibri</vt:lpstr>
      <vt:lpstr>Century Schoolbook</vt:lpstr>
      <vt:lpstr>Impact</vt:lpstr>
      <vt:lpstr>Times New Roman</vt:lpstr>
      <vt:lpstr>Tw Cen MT</vt:lpstr>
      <vt:lpstr>Wingdings</vt:lpstr>
      <vt:lpstr>ＭＳＡＳ説明</vt:lpstr>
      <vt:lpstr>1_自訂設計</vt:lpstr>
      <vt:lpstr>圖表</vt:lpstr>
      <vt:lpstr>臺北飛航情報區航空氣象業務之現況與發展</vt:lpstr>
      <vt:lpstr>簡報大綱</vt:lpstr>
      <vt:lpstr>前言</vt:lpstr>
      <vt:lpstr>服務範圍</vt:lpstr>
      <vt:lpstr>組織人員</vt:lpstr>
      <vt:lpstr>服務架次</vt:lpstr>
      <vt:lpstr>服務對象</vt:lpstr>
      <vt:lpstr>服務理念</vt:lpstr>
      <vt:lpstr>PowerPoint 簡報</vt:lpstr>
      <vt:lpstr>PowerPoint 簡報</vt:lpstr>
      <vt:lpstr>PowerPoint 簡報</vt:lpstr>
      <vt:lpstr>客製化服務</vt:lpstr>
      <vt:lpstr>客製化服務</vt:lpstr>
      <vt:lpstr>互動式服務</vt:lpstr>
      <vt:lpstr>PowerPoint 簡報</vt:lpstr>
      <vt:lpstr>Web-Service/AES服務</vt:lpstr>
      <vt:lpstr>簡訊服務</vt:lpstr>
      <vt:lpstr>APP資訊</vt:lpstr>
      <vt:lpstr>ATIS/VOLMET服務</vt:lpstr>
      <vt:lpstr>AWOS服務</vt:lpstr>
      <vt:lpstr>PowerPoint 簡報</vt:lpstr>
      <vt:lpstr>交流座談/參訪/查核/訓練</vt:lpstr>
      <vt:lpstr>滿意度調查</vt:lpstr>
      <vt:lpstr>優化氣象預報產品</vt:lpstr>
      <vt:lpstr>自行研究計畫</vt:lpstr>
      <vt:lpstr>未來發展</vt:lpstr>
      <vt:lpstr>提升技術能力/支援航管決策作業</vt:lpstr>
      <vt:lpstr>強化與氣象局合作/精進客製化服務</vt:lpstr>
      <vt:lpstr>瞭解顧客需求</vt:lpstr>
      <vt:lpstr>結論</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DDT</dc:creator>
  <cp:lastModifiedBy>user</cp:lastModifiedBy>
  <cp:revision>584</cp:revision>
  <cp:lastPrinted>2015-08-20T04:53:02Z</cp:lastPrinted>
  <dcterms:created xsi:type="dcterms:W3CDTF">2006-08-16T00:00:00Z</dcterms:created>
  <dcterms:modified xsi:type="dcterms:W3CDTF">2015-10-18T08:04:10Z</dcterms:modified>
</cp:coreProperties>
</file>